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Roboto"/>
      <p:regular r:id="rId18"/>
      <p:bold r:id="rId19"/>
      <p:italic r:id="rId20"/>
      <p:boldItalic r:id="rId21"/>
    </p:embeddedFont>
    <p:embeddedFont>
      <p:font typeface="Inter"/>
      <p:regular r:id="rId22"/>
      <p:bold r:id="rId23"/>
    </p:embeddedFont>
    <p:embeddedFont>
      <p:font typeface="Roboto Condensed"/>
      <p:regular r:id="rId24"/>
      <p:bold r:id="rId25"/>
      <p:italic r:id="rId26"/>
      <p:boldItalic r:id="rId27"/>
    </p:embeddedFont>
    <p:embeddedFont>
      <p:font typeface="Quattrocento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gw+Qs5B+fdezsyE9c21DBatGts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Inter-regular.fntdata"/><Relationship Id="rId21" Type="http://schemas.openxmlformats.org/officeDocument/2006/relationships/font" Target="fonts/Roboto-boldItalic.fntdata"/><Relationship Id="rId24" Type="http://schemas.openxmlformats.org/officeDocument/2006/relationships/font" Target="fonts/RobotoCondensed-regular.fntdata"/><Relationship Id="rId23"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Condensed-italic.fntdata"/><Relationship Id="rId25" Type="http://schemas.openxmlformats.org/officeDocument/2006/relationships/font" Target="fonts/RobotoCondensed-bold.fntdata"/><Relationship Id="rId28" Type="http://schemas.openxmlformats.org/officeDocument/2006/relationships/font" Target="fonts/QuattrocentoSans-regular.fntdata"/><Relationship Id="rId27" Type="http://schemas.openxmlformats.org/officeDocument/2006/relationships/font" Target="fonts/RobotoCondense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boldItalic.fntdata"/><Relationship Id="rId30" Type="http://schemas.openxmlformats.org/officeDocument/2006/relationships/font" Target="fonts/QuattrocentoSans-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id-id/@fauxels?utm_content=attributionCopyText&amp;utm_medium=referral&amp;utm_source=pexels" TargetMode="External"/><Relationship Id="rId3" Type="http://schemas.openxmlformats.org/officeDocument/2006/relationships/hyperlink" Target="https://www.pexels.com/id-id/foto/orang-yang-menggunakan-laptop-3183131/?utm_content=attributionCopyText&amp;utm_medium=referral&amp;utm_source=pexel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https://www.pexels.com/photo/photo-of-pine-trees-covered-by-fog-2529973/</a:t>
            </a:r>
            <a:endParaRPr/>
          </a:p>
          <a:p>
            <a:pPr indent="-228600" lvl="0" marL="457200" marR="0" rtl="0" algn="l">
              <a:lnSpc>
                <a:spcPct val="100000"/>
              </a:lnSpc>
              <a:spcBef>
                <a:spcPts val="0"/>
              </a:spcBef>
              <a:spcAft>
                <a:spcPts val="0"/>
              </a:spcAft>
              <a:buClr>
                <a:srgbClr val="000000"/>
              </a:buClr>
              <a:buSzPts val="1400"/>
              <a:buFont typeface="Arial"/>
              <a:buNone/>
            </a:pPr>
            <a:r>
              <a:rPr lang="en-US"/>
              <a:t>https://www.pexels.com/photo/woman-wearing-pink-collared-half-sleeved-top-1036623/</a:t>
            </a:r>
            <a:endParaRPr/>
          </a:p>
        </p:txBody>
      </p:sp>
      <p:sp>
        <p:nvSpPr>
          <p:cNvPr id="231" name="Google Shape;23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A1A1A"/>
              </a:buClr>
              <a:buSzPts val="1200"/>
              <a:buFont typeface="Arial"/>
              <a:buNone/>
            </a:pPr>
            <a:r>
              <a:rPr b="0" i="0" lang="en-US">
                <a:solidFill>
                  <a:srgbClr val="1A1A1A"/>
                </a:solidFill>
                <a:latin typeface="Arial"/>
                <a:ea typeface="Arial"/>
                <a:cs typeface="Arial"/>
                <a:sym typeface="Arial"/>
              </a:rPr>
              <a:t>Foto oleh </a:t>
            </a:r>
            <a:r>
              <a:rPr b="1" i="0" lang="en-US" u="sng" strike="noStrike">
                <a:solidFill>
                  <a:srgbClr val="1A1A1A"/>
                </a:solidFill>
                <a:latin typeface="Arial"/>
                <a:ea typeface="Arial"/>
                <a:cs typeface="Arial"/>
                <a:sym typeface="Arial"/>
                <a:hlinkClick r:id="rId2">
                  <a:extLst>
                    <a:ext uri="{A12FA001-AC4F-418D-AE19-62706E023703}">
                      <ahyp:hlinkClr val="tx"/>
                    </a:ext>
                  </a:extLst>
                </a:hlinkClick>
              </a:rPr>
              <a:t>fauxels</a:t>
            </a:r>
            <a:r>
              <a:rPr b="0" i="0" lang="en-US">
                <a:solidFill>
                  <a:srgbClr val="1A1A1A"/>
                </a:solidFill>
                <a:latin typeface="Arial"/>
                <a:ea typeface="Arial"/>
                <a:cs typeface="Arial"/>
                <a:sym typeface="Arial"/>
              </a:rPr>
              <a:t> dari </a:t>
            </a:r>
            <a:r>
              <a:rPr b="1" i="0" lang="en-US" u="sng" strike="noStrike">
                <a:solidFill>
                  <a:srgbClr val="1A1A1A"/>
                </a:solidFill>
                <a:latin typeface="Arial"/>
                <a:ea typeface="Arial"/>
                <a:cs typeface="Arial"/>
                <a:sym typeface="Arial"/>
                <a:hlinkClick r:id="rId3">
                  <a:extLst>
                    <a:ext uri="{A12FA001-AC4F-418D-AE19-62706E023703}">
                      <ahyp:hlinkClr val="tx"/>
                    </a:ext>
                  </a:extLst>
                </a:hlinkClick>
              </a:rPr>
              <a:t>Pexels</a:t>
            </a:r>
            <a:endParaRPr/>
          </a:p>
        </p:txBody>
      </p:sp>
      <p:sp>
        <p:nvSpPr>
          <p:cNvPr id="248" name="Google Shape;248;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71" name="Google Shape;2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1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1" name="Google Shape;91;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92" name="Google Shape;92;p1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sz="1800">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3" name="Google Shape;93;p19"/>
          <p:cNvSpPr txBox="1"/>
          <p:nvPr>
            <p:ph idx="11" type="ftr"/>
          </p:nvPr>
        </p:nvSpPr>
        <p:spPr>
          <a:xfrm>
            <a:off x="577042"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sz="1800">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4" name="Google Shape;94;p19"/>
          <p:cNvSpPr txBox="1"/>
          <p:nvPr>
            <p:ph idx="12" type="sldNum"/>
          </p:nvPr>
        </p:nvSpPr>
        <p:spPr>
          <a:xfrm>
            <a:off x="8871758"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0"/>
          <p:cNvSpPr/>
          <p:nvPr/>
        </p:nvSpPr>
        <p:spPr>
          <a:xfrm>
            <a:off x="11315700" y="6356350"/>
            <a:ext cx="418353" cy="3651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97" name="Google Shape;97;p20"/>
          <p:cNvSpPr/>
          <p:nvPr/>
        </p:nvSpPr>
        <p:spPr>
          <a:xfrm>
            <a:off x="11379200" y="6356350"/>
            <a:ext cx="418353" cy="36512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98" name="Google Shape;98;p20"/>
          <p:cNvSpPr txBox="1"/>
          <p:nvPr>
            <p:ph type="title"/>
          </p:nvPr>
        </p:nvSpPr>
        <p:spPr>
          <a:xfrm>
            <a:off x="394447" y="365126"/>
            <a:ext cx="11403106" cy="79132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9" name="Google Shape;99;p20"/>
          <p:cNvSpPr txBox="1"/>
          <p:nvPr>
            <p:ph idx="1" type="body"/>
          </p:nvPr>
        </p:nvSpPr>
        <p:spPr>
          <a:xfrm>
            <a:off x="394447" y="1304365"/>
            <a:ext cx="11403106" cy="487259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0" name="Google Shape;100;p20"/>
          <p:cNvSpPr txBox="1"/>
          <p:nvPr>
            <p:ph idx="10" type="dt"/>
          </p:nvPr>
        </p:nvSpPr>
        <p:spPr>
          <a:xfrm>
            <a:off x="394447"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sz="1800">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1" name="Google Shape;101;p20"/>
          <p:cNvSpPr txBox="1"/>
          <p:nvPr>
            <p:ph idx="11" type="ftr"/>
          </p:nvPr>
        </p:nvSpPr>
        <p:spPr>
          <a:xfrm>
            <a:off x="394447"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sz="1800">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2" name="Google Shape;102;p20"/>
          <p:cNvSpPr txBox="1"/>
          <p:nvPr>
            <p:ph idx="12" type="sldNum"/>
          </p:nvPr>
        </p:nvSpPr>
        <p:spPr>
          <a:xfrm>
            <a:off x="11445505" y="6414220"/>
            <a:ext cx="285741" cy="249385"/>
          </a:xfrm>
          <a:prstGeom prst="rect">
            <a:avLst/>
          </a:prstGeom>
          <a:noFill/>
          <a:ln>
            <a:noFill/>
          </a:ln>
        </p:spPr>
        <p:txBody>
          <a:bodyPr anchorCtr="0" anchor="t" bIns="0" lIns="0" spcFirstLastPara="1" rIns="0" wrap="square" tIns="0">
            <a:noAutofit/>
          </a:bodyPr>
          <a:lstStyle>
            <a:lvl1pPr indent="0" lvl="0" marL="0" marR="0" rtl="0" algn="ctr">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indent="0" lvl="1" marL="0" marR="0" rtl="0" algn="ctr">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indent="0" lvl="2" marL="0" marR="0" rtl="0" algn="ctr">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indent="0" lvl="3" marL="0" marR="0" rtl="0" algn="ctr">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indent="0" lvl="4" marL="0" marR="0" rtl="0" algn="ctr">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indent="0" lvl="5" marL="0" marR="0" rtl="0" algn="ctr">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indent="0" lvl="6" marL="0" marR="0" rtl="0" algn="ctr">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indent="0" lvl="7" marL="0" marR="0" rtl="0" algn="ctr">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indent="0" lvl="8" marL="0" marR="0" rtl="0" algn="ctr">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03" name="Shape 10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gradFill>
          <a:gsLst>
            <a:gs pos="0">
              <a:schemeClr val="accent1"/>
            </a:gs>
            <a:gs pos="100000">
              <a:schemeClr val="accent4"/>
            </a:gs>
          </a:gsLst>
          <a:lin ang="10800000" scaled="0"/>
        </a:gradFill>
      </p:bgPr>
    </p:bg>
    <p:spTree>
      <p:nvGrpSpPr>
        <p:cNvPr id="104" name="Shape 104"/>
        <p:cNvGrpSpPr/>
        <p:nvPr/>
      </p:nvGrpSpPr>
      <p:grpSpPr>
        <a:xfrm>
          <a:off x="0" y="0"/>
          <a:ext cx="0" cy="0"/>
          <a:chOff x="0" y="0"/>
          <a:chExt cx="0" cy="0"/>
        </a:xfrm>
      </p:grpSpPr>
      <p:grpSp>
        <p:nvGrpSpPr>
          <p:cNvPr id="105" name="Google Shape;105;p22"/>
          <p:cNvGrpSpPr/>
          <p:nvPr/>
        </p:nvGrpSpPr>
        <p:grpSpPr>
          <a:xfrm rot="-5400000">
            <a:off x="-1888946" y="900362"/>
            <a:ext cx="7724380" cy="6967679"/>
            <a:chOff x="-1454130" y="-1334460"/>
            <a:chExt cx="7724380" cy="6967679"/>
          </a:xfrm>
        </p:grpSpPr>
        <p:sp>
          <p:nvSpPr>
            <p:cNvPr id="106" name="Google Shape;106;p22"/>
            <p:cNvSpPr/>
            <p:nvPr/>
          </p:nvSpPr>
          <p:spPr>
            <a:xfrm>
              <a:off x="-1166340" y="2200772"/>
              <a:ext cx="2393338" cy="2393338"/>
            </a:xfrm>
            <a:prstGeom prst="ellipse">
              <a:avLst/>
            </a:prstGeom>
            <a:gradFill>
              <a:gsLst>
                <a:gs pos="0">
                  <a:srgbClr val="62B7E8">
                    <a:alpha val="40000"/>
                  </a:srgbClr>
                </a:gs>
                <a:gs pos="100000">
                  <a:srgbClr val="134070">
                    <a:alpha val="40000"/>
                  </a:srgbClr>
                </a:gs>
              </a:gsLst>
              <a:path path="circle">
                <a:fillToRect l="100%" t="100%"/>
              </a:path>
              <a:tileRect b="-100%" r="-100%"/>
            </a:gradFill>
            <a:ln>
              <a:noFill/>
            </a:ln>
            <a:effectLst>
              <a:outerShdw blurRad="1778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pic>
          <p:nvPicPr>
            <p:cNvPr id="107" name="Google Shape;107;p22"/>
            <p:cNvPicPr preferRelativeResize="0"/>
            <p:nvPr/>
          </p:nvPicPr>
          <p:blipFill rotWithShape="1">
            <a:blip r:embed="rId2">
              <a:alphaModFix/>
            </a:blip>
            <a:srcRect b="0" l="0" r="0" t="0"/>
            <a:stretch/>
          </p:blipFill>
          <p:spPr>
            <a:xfrm>
              <a:off x="558173" y="2092453"/>
              <a:ext cx="3734250" cy="3540766"/>
            </a:xfrm>
            <a:prstGeom prst="rect">
              <a:avLst/>
            </a:prstGeom>
            <a:noFill/>
            <a:ln>
              <a:noFill/>
            </a:ln>
          </p:spPr>
        </p:pic>
        <p:pic>
          <p:nvPicPr>
            <p:cNvPr id="108" name="Google Shape;108;p22"/>
            <p:cNvPicPr preferRelativeResize="0"/>
            <p:nvPr/>
          </p:nvPicPr>
          <p:blipFill rotWithShape="1">
            <a:blip r:embed="rId2">
              <a:alphaModFix/>
            </a:blip>
            <a:srcRect b="0" l="0" r="0" t="0"/>
            <a:stretch/>
          </p:blipFill>
          <p:spPr>
            <a:xfrm>
              <a:off x="-1454130" y="126244"/>
              <a:ext cx="3734250" cy="3540766"/>
            </a:xfrm>
            <a:prstGeom prst="rect">
              <a:avLst/>
            </a:prstGeom>
            <a:noFill/>
            <a:ln>
              <a:noFill/>
            </a:ln>
          </p:spPr>
        </p:pic>
        <p:pic>
          <p:nvPicPr>
            <p:cNvPr id="109" name="Google Shape;109;p22"/>
            <p:cNvPicPr preferRelativeResize="0"/>
            <p:nvPr/>
          </p:nvPicPr>
          <p:blipFill rotWithShape="1">
            <a:blip r:embed="rId2">
              <a:alphaModFix/>
            </a:blip>
            <a:srcRect b="0" l="0" r="0" t="0"/>
            <a:stretch/>
          </p:blipFill>
          <p:spPr>
            <a:xfrm>
              <a:off x="1830642" y="-1334460"/>
              <a:ext cx="3734250" cy="3540766"/>
            </a:xfrm>
            <a:prstGeom prst="rect">
              <a:avLst/>
            </a:prstGeom>
            <a:noFill/>
            <a:ln>
              <a:noFill/>
            </a:ln>
          </p:spPr>
        </p:pic>
        <p:sp>
          <p:nvSpPr>
            <p:cNvPr id="110" name="Google Shape;110;p22"/>
            <p:cNvSpPr/>
            <p:nvPr/>
          </p:nvSpPr>
          <p:spPr>
            <a:xfrm flipH="1" rot="2667893">
              <a:off x="3776991" y="-1279263"/>
              <a:ext cx="821603" cy="5108776"/>
            </a:xfrm>
            <a:prstGeom prst="roundRect">
              <a:avLst>
                <a:gd fmla="val 50000" name="adj"/>
              </a:avLst>
            </a:prstGeom>
            <a:gradFill>
              <a:gsLst>
                <a:gs pos="0">
                  <a:srgbClr val="F6FAFD">
                    <a:alpha val="0"/>
                  </a:srgbClr>
                </a:gs>
                <a:gs pos="33000">
                  <a:srgbClr val="F6FAFD">
                    <a:alpha val="0"/>
                  </a:srgbClr>
                </a:gs>
                <a:gs pos="100000">
                  <a:srgbClr val="FFFFF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11" name="Google Shape;111;p22"/>
            <p:cNvSpPr/>
            <p:nvPr/>
          </p:nvSpPr>
          <p:spPr>
            <a:xfrm rot="2703270">
              <a:off x="2139106" y="-351276"/>
              <a:ext cx="47625" cy="2926080"/>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12" name="Google Shape;112;p22"/>
            <p:cNvSpPr/>
            <p:nvPr/>
          </p:nvSpPr>
          <p:spPr>
            <a:xfrm rot="2703270">
              <a:off x="533882" y="2762545"/>
              <a:ext cx="47625" cy="2926080"/>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13" name="Google Shape;113;p22"/>
            <p:cNvSpPr/>
            <p:nvPr/>
          </p:nvSpPr>
          <p:spPr>
            <a:xfrm rot="2703270">
              <a:off x="295353" y="154282"/>
              <a:ext cx="47625" cy="1459734"/>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14" name="Google Shape;114;p22"/>
            <p:cNvSpPr/>
            <p:nvPr/>
          </p:nvSpPr>
          <p:spPr>
            <a:xfrm rot="2703270">
              <a:off x="4825335" y="723086"/>
              <a:ext cx="47625" cy="1459734"/>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15" name="Google Shape;115;p22"/>
            <p:cNvSpPr/>
            <p:nvPr/>
          </p:nvSpPr>
          <p:spPr>
            <a:xfrm>
              <a:off x="2747827" y="1763993"/>
              <a:ext cx="307304" cy="307304"/>
            </a:xfrm>
            <a:prstGeom prst="donut">
              <a:avLst>
                <a:gd fmla="val 12398"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16" name="Google Shape;116;p22"/>
            <p:cNvSpPr/>
            <p:nvPr/>
          </p:nvSpPr>
          <p:spPr>
            <a:xfrm>
              <a:off x="3350683" y="647436"/>
              <a:ext cx="530853" cy="530853"/>
            </a:xfrm>
            <a:prstGeom prst="donut">
              <a:avLst>
                <a:gd fmla="val 8809"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17" name="Google Shape;117;p22"/>
            <p:cNvSpPr/>
            <p:nvPr/>
          </p:nvSpPr>
          <p:spPr>
            <a:xfrm>
              <a:off x="366049" y="2564860"/>
              <a:ext cx="530853" cy="530853"/>
            </a:xfrm>
            <a:prstGeom prst="donut">
              <a:avLst>
                <a:gd fmla="val 8809"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18" name="Google Shape;118;p22"/>
            <p:cNvSpPr/>
            <p:nvPr/>
          </p:nvSpPr>
          <p:spPr>
            <a:xfrm>
              <a:off x="2248959" y="-1025564"/>
              <a:ext cx="2413539" cy="2404593"/>
            </a:xfrm>
            <a:custGeom>
              <a:rect b="b" l="l" r="r" t="t"/>
              <a:pathLst>
                <a:path extrusionOk="0" h="2404593" w="2413539">
                  <a:moveTo>
                    <a:pt x="1501721" y="0"/>
                  </a:moveTo>
                  <a:cubicBezTo>
                    <a:pt x="1812738" y="0"/>
                    <a:pt x="2101672" y="94548"/>
                    <a:pt x="2341348" y="256470"/>
                  </a:cubicBezTo>
                  <a:lnTo>
                    <a:pt x="2413539" y="310454"/>
                  </a:lnTo>
                  <a:lnTo>
                    <a:pt x="303764" y="2404593"/>
                  </a:lnTo>
                  <a:lnTo>
                    <a:pt x="256470" y="2341348"/>
                  </a:lnTo>
                  <a:cubicBezTo>
                    <a:pt x="94548" y="2101672"/>
                    <a:pt x="0" y="1812738"/>
                    <a:pt x="0" y="1501721"/>
                  </a:cubicBezTo>
                  <a:cubicBezTo>
                    <a:pt x="0" y="672343"/>
                    <a:pt x="672343" y="0"/>
                    <a:pt x="1501721" y="0"/>
                  </a:cubicBezTo>
                  <a:close/>
                </a:path>
              </a:pathLst>
            </a:custGeom>
            <a:gradFill>
              <a:gsLst>
                <a:gs pos="0">
                  <a:srgbClr val="62B7E8">
                    <a:alpha val="40000"/>
                  </a:srgbClr>
                </a:gs>
                <a:gs pos="100000">
                  <a:srgbClr val="134070">
                    <a:alpha val="40000"/>
                  </a:srgbClr>
                </a:gs>
              </a:gsLst>
              <a:path path="circle">
                <a:fillToRect l="100%" t="100%"/>
              </a:path>
              <a:tileRect b="-100%" r="-100%"/>
            </a:gradFill>
            <a:ln>
              <a:noFill/>
            </a:ln>
            <a:effectLst>
              <a:outerShdw blurRad="1778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bg>
      <p:bgPr>
        <a:gradFill>
          <a:gsLst>
            <a:gs pos="0">
              <a:schemeClr val="accent1"/>
            </a:gs>
            <a:gs pos="100000">
              <a:schemeClr val="accent4"/>
            </a:gs>
          </a:gsLst>
          <a:lin ang="10800000" scaled="0"/>
        </a:gradFill>
      </p:bgPr>
    </p:bg>
    <p:spTree>
      <p:nvGrpSpPr>
        <p:cNvPr id="119" name="Shape 119"/>
        <p:cNvGrpSpPr/>
        <p:nvPr/>
      </p:nvGrpSpPr>
      <p:grpSpPr>
        <a:xfrm>
          <a:off x="0" y="0"/>
          <a:ext cx="0" cy="0"/>
          <a:chOff x="0" y="0"/>
          <a:chExt cx="0" cy="0"/>
        </a:xfrm>
      </p:grpSpPr>
      <p:sp>
        <p:nvSpPr>
          <p:cNvPr id="120" name="Google Shape;120;p23"/>
          <p:cNvSpPr/>
          <p:nvPr/>
        </p:nvSpPr>
        <p:spPr>
          <a:xfrm>
            <a:off x="0" y="0"/>
            <a:ext cx="12192000" cy="29243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21" name="Google Shape;121;p2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2" name="Google Shape;122;p23"/>
          <p:cNvSpPr/>
          <p:nvPr/>
        </p:nvSpPr>
        <p:spPr>
          <a:xfrm>
            <a:off x="3582255" y="1754355"/>
            <a:ext cx="2340000" cy="2340000"/>
          </a:xfrm>
          <a:prstGeom prst="blockArc">
            <a:avLst>
              <a:gd fmla="val 10800000" name="adj1"/>
              <a:gd fmla="val 117763" name="adj2"/>
              <a:gd fmla="val 6710"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3" name="Google Shape;123;p23"/>
          <p:cNvSpPr/>
          <p:nvPr/>
        </p:nvSpPr>
        <p:spPr>
          <a:xfrm>
            <a:off x="893211" y="1754355"/>
            <a:ext cx="2340000" cy="2340000"/>
          </a:xfrm>
          <a:prstGeom prst="blockArc">
            <a:avLst>
              <a:gd fmla="val 10800000" name="adj1"/>
              <a:gd fmla="val 118784" name="adj2"/>
              <a:gd fmla="val 7082" name="adj3"/>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4" name="Google Shape;124;p23"/>
          <p:cNvSpPr/>
          <p:nvPr/>
        </p:nvSpPr>
        <p:spPr>
          <a:xfrm>
            <a:off x="6271299" y="1754355"/>
            <a:ext cx="2340000" cy="2340000"/>
          </a:xfrm>
          <a:prstGeom prst="blockArc">
            <a:avLst>
              <a:gd fmla="val 10800000" name="adj1"/>
              <a:gd fmla="val 117763" name="adj2"/>
              <a:gd fmla="val 671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5" name="Google Shape;125;p23"/>
          <p:cNvSpPr/>
          <p:nvPr/>
        </p:nvSpPr>
        <p:spPr>
          <a:xfrm>
            <a:off x="8946522" y="1754355"/>
            <a:ext cx="2340000" cy="2340000"/>
          </a:xfrm>
          <a:prstGeom prst="blockArc">
            <a:avLst>
              <a:gd fmla="val 10800000" name="adj1"/>
              <a:gd fmla="val 116759" name="adj2"/>
              <a:gd fmla="val 6338"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6" name="Google Shape;126;p23"/>
          <p:cNvSpPr/>
          <p:nvPr>
            <p:ph idx="2" type="pic"/>
          </p:nvPr>
        </p:nvSpPr>
        <p:spPr>
          <a:xfrm>
            <a:off x="1073211" y="1934789"/>
            <a:ext cx="1980000" cy="1980000"/>
          </a:xfrm>
          <a:prstGeom prst="ellipse">
            <a:avLst/>
          </a:prstGeom>
          <a:solidFill>
            <a:srgbClr val="F2F2F2"/>
          </a:solidFill>
          <a:ln cap="flat" cmpd="sng" w="95250">
            <a:solidFill>
              <a:schemeClr val="lt1"/>
            </a:solidFill>
            <a:prstDash val="solid"/>
            <a:round/>
            <a:headEnd len="sm" w="sm" type="none"/>
            <a:tailEnd len="sm" w="sm" type="none"/>
          </a:ln>
        </p:spPr>
      </p:sp>
      <p:sp>
        <p:nvSpPr>
          <p:cNvPr id="127" name="Google Shape;127;p23"/>
          <p:cNvSpPr/>
          <p:nvPr>
            <p:ph idx="3" type="pic"/>
          </p:nvPr>
        </p:nvSpPr>
        <p:spPr>
          <a:xfrm>
            <a:off x="3762255" y="1934789"/>
            <a:ext cx="1980000" cy="1980000"/>
          </a:xfrm>
          <a:prstGeom prst="ellipse">
            <a:avLst/>
          </a:prstGeom>
          <a:solidFill>
            <a:srgbClr val="F2F2F2"/>
          </a:solidFill>
          <a:ln cap="flat" cmpd="sng" w="95250">
            <a:solidFill>
              <a:schemeClr val="lt1"/>
            </a:solidFill>
            <a:prstDash val="solid"/>
            <a:round/>
            <a:headEnd len="sm" w="sm" type="none"/>
            <a:tailEnd len="sm" w="sm" type="none"/>
          </a:ln>
        </p:spPr>
      </p:sp>
      <p:sp>
        <p:nvSpPr>
          <p:cNvPr id="128" name="Google Shape;128;p23"/>
          <p:cNvSpPr/>
          <p:nvPr>
            <p:ph idx="4" type="pic"/>
          </p:nvPr>
        </p:nvSpPr>
        <p:spPr>
          <a:xfrm>
            <a:off x="6451299" y="1934789"/>
            <a:ext cx="1980000" cy="1980000"/>
          </a:xfrm>
          <a:prstGeom prst="ellipse">
            <a:avLst/>
          </a:prstGeom>
          <a:solidFill>
            <a:srgbClr val="F2F2F2"/>
          </a:solidFill>
          <a:ln cap="flat" cmpd="sng" w="95250">
            <a:solidFill>
              <a:schemeClr val="lt1"/>
            </a:solidFill>
            <a:prstDash val="solid"/>
            <a:round/>
            <a:headEnd len="sm" w="sm" type="none"/>
            <a:tailEnd len="sm" w="sm" type="none"/>
          </a:ln>
        </p:spPr>
      </p:sp>
      <p:sp>
        <p:nvSpPr>
          <p:cNvPr id="129" name="Google Shape;129;p23"/>
          <p:cNvSpPr/>
          <p:nvPr>
            <p:ph idx="5" type="pic"/>
          </p:nvPr>
        </p:nvSpPr>
        <p:spPr>
          <a:xfrm>
            <a:off x="9140343" y="1934789"/>
            <a:ext cx="1980000" cy="1980000"/>
          </a:xfrm>
          <a:prstGeom prst="ellipse">
            <a:avLst/>
          </a:prstGeom>
          <a:solidFill>
            <a:srgbClr val="F2F2F2"/>
          </a:solidFill>
          <a:ln cap="flat" cmpd="sng" w="95250">
            <a:solidFill>
              <a:schemeClr val="lt1"/>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130" name="Shape 130"/>
        <p:cNvGrpSpPr/>
        <p:nvPr/>
      </p:nvGrpSpPr>
      <p:grpSpPr>
        <a:xfrm>
          <a:off x="0" y="0"/>
          <a:ext cx="0" cy="0"/>
          <a:chOff x="0" y="0"/>
          <a:chExt cx="0" cy="0"/>
        </a:xfrm>
      </p:grpSpPr>
      <p:sp>
        <p:nvSpPr>
          <p:cNvPr id="131" name="Google Shape;131;p24"/>
          <p:cNvSpPr/>
          <p:nvPr>
            <p:ph idx="2" type="pic"/>
          </p:nvPr>
        </p:nvSpPr>
        <p:spPr>
          <a:xfrm>
            <a:off x="5724525" y="0"/>
            <a:ext cx="6467475" cy="68580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132" name="Shape 13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33" name="Shape 133"/>
        <p:cNvGrpSpPr/>
        <p:nvPr/>
      </p:nvGrpSpPr>
      <p:grpSpPr>
        <a:xfrm>
          <a:off x="0" y="0"/>
          <a:ext cx="0" cy="0"/>
          <a:chOff x="0" y="0"/>
          <a:chExt cx="0" cy="0"/>
        </a:xfrm>
      </p:grpSpPr>
      <p:grpSp>
        <p:nvGrpSpPr>
          <p:cNvPr id="134" name="Google Shape;134;p26"/>
          <p:cNvGrpSpPr/>
          <p:nvPr/>
        </p:nvGrpSpPr>
        <p:grpSpPr>
          <a:xfrm>
            <a:off x="8766546" y="1684865"/>
            <a:ext cx="2664296" cy="4683693"/>
            <a:chOff x="445712" y="1449040"/>
            <a:chExt cx="2113018" cy="3924176"/>
          </a:xfrm>
        </p:grpSpPr>
        <p:sp>
          <p:nvSpPr>
            <p:cNvPr id="135" name="Google Shape;135;p26"/>
            <p:cNvSpPr/>
            <p:nvPr/>
          </p:nvSpPr>
          <p:spPr>
            <a:xfrm>
              <a:off x="445712" y="1449040"/>
              <a:ext cx="2113018" cy="3924176"/>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36" name="Google Shape;136;p26"/>
            <p:cNvSpPr/>
            <p:nvPr/>
          </p:nvSpPr>
          <p:spPr>
            <a:xfrm>
              <a:off x="1379920" y="1650572"/>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grpSp>
          <p:nvGrpSpPr>
            <p:cNvPr id="137" name="Google Shape;137;p26"/>
            <p:cNvGrpSpPr/>
            <p:nvPr/>
          </p:nvGrpSpPr>
          <p:grpSpPr>
            <a:xfrm>
              <a:off x="1407705" y="5045834"/>
              <a:ext cx="211967" cy="211967"/>
              <a:chOff x="1549420" y="5712364"/>
              <a:chExt cx="312583" cy="312583"/>
            </a:xfrm>
          </p:grpSpPr>
          <p:sp>
            <p:nvSpPr>
              <p:cNvPr id="138" name="Google Shape;138;p26"/>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39" name="Google Shape;139;p26"/>
              <p:cNvSpPr/>
              <p:nvPr/>
            </p:nvSpPr>
            <p:spPr>
              <a:xfrm>
                <a:off x="1634225" y="5796647"/>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grpSp>
      </p:grpSp>
      <p:sp>
        <p:nvSpPr>
          <p:cNvPr id="140" name="Google Shape;140;p26"/>
          <p:cNvSpPr/>
          <p:nvPr>
            <p:ph idx="2" type="pic"/>
          </p:nvPr>
        </p:nvSpPr>
        <p:spPr>
          <a:xfrm>
            <a:off x="8954464" y="2096435"/>
            <a:ext cx="2288460" cy="3753075"/>
          </a:xfrm>
          <a:prstGeom prst="rect">
            <a:avLst/>
          </a:prstGeom>
          <a:solidFill>
            <a:srgbClr val="F2F2F2"/>
          </a:solidFill>
          <a:ln>
            <a:noFill/>
          </a:ln>
        </p:spPr>
      </p:sp>
      <p:sp>
        <p:nvSpPr>
          <p:cNvPr id="141" name="Google Shape;141;p2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142" name="Shape 14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143" name="Shape 143"/>
        <p:cNvGrpSpPr/>
        <p:nvPr/>
      </p:nvGrpSpPr>
      <p:grpSpPr>
        <a:xfrm>
          <a:off x="0" y="0"/>
          <a:ext cx="0" cy="0"/>
          <a:chOff x="0" y="0"/>
          <a:chExt cx="0" cy="0"/>
        </a:xfrm>
      </p:grpSpPr>
      <p:sp>
        <p:nvSpPr>
          <p:cNvPr id="144" name="Google Shape;144;p28"/>
          <p:cNvSpPr/>
          <p:nvPr>
            <p:ph idx="2" type="pic"/>
          </p:nvPr>
        </p:nvSpPr>
        <p:spPr>
          <a:xfrm>
            <a:off x="0" y="0"/>
            <a:ext cx="6504010" cy="6858000"/>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145" name="Shape 14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146" name="Shape 146"/>
        <p:cNvGrpSpPr/>
        <p:nvPr/>
      </p:nvGrpSpPr>
      <p:grpSpPr>
        <a:xfrm>
          <a:off x="0" y="0"/>
          <a:ext cx="0" cy="0"/>
          <a:chOff x="0" y="0"/>
          <a:chExt cx="0" cy="0"/>
        </a:xfrm>
      </p:grpSpPr>
      <p:sp>
        <p:nvSpPr>
          <p:cNvPr id="147" name="Google Shape;147;p30"/>
          <p:cNvSpPr/>
          <p:nvPr/>
        </p:nvSpPr>
        <p:spPr>
          <a:xfrm>
            <a:off x="0" y="2362200"/>
            <a:ext cx="12191999" cy="213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48" name="Google Shape;148;p30"/>
          <p:cNvSpPr/>
          <p:nvPr>
            <p:ph idx="2" type="pic"/>
          </p:nvPr>
        </p:nvSpPr>
        <p:spPr>
          <a:xfrm>
            <a:off x="5534029" y="2"/>
            <a:ext cx="6657973" cy="6857999"/>
          </a:xfrm>
          <a:prstGeom prst="rect">
            <a:avLst/>
          </a:prstGeom>
          <a:solidFill>
            <a:srgbClr val="F2F2F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49" name="Shape 14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150" name="Shape 150"/>
        <p:cNvGrpSpPr/>
        <p:nvPr/>
      </p:nvGrpSpPr>
      <p:grpSpPr>
        <a:xfrm>
          <a:off x="0" y="0"/>
          <a:ext cx="0" cy="0"/>
          <a:chOff x="0" y="0"/>
          <a:chExt cx="0" cy="0"/>
        </a:xfrm>
      </p:grpSpPr>
      <p:grpSp>
        <p:nvGrpSpPr>
          <p:cNvPr id="151" name="Google Shape;151;p32"/>
          <p:cNvGrpSpPr/>
          <p:nvPr/>
        </p:nvGrpSpPr>
        <p:grpSpPr>
          <a:xfrm>
            <a:off x="708173" y="1837593"/>
            <a:ext cx="5265908" cy="2893260"/>
            <a:chOff x="-548507" y="477868"/>
            <a:chExt cx="11570449" cy="6357177"/>
          </a:xfrm>
        </p:grpSpPr>
        <p:sp>
          <p:nvSpPr>
            <p:cNvPr id="152" name="Google Shape;152;p32"/>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 name="Google Shape;153;p32"/>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4" name="Google Shape;154;p32"/>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5" name="Google Shape;155;p32"/>
            <p:cNvSpPr/>
            <p:nvPr/>
          </p:nvSpPr>
          <p:spPr>
            <a:xfrm>
              <a:off x="-548507" y="6164484"/>
              <a:ext cx="11570449"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 name="Google Shape;156;p32"/>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nvGrpSpPr>
            <p:cNvPr id="157" name="Google Shape;157;p32"/>
            <p:cNvGrpSpPr/>
            <p:nvPr/>
          </p:nvGrpSpPr>
          <p:grpSpPr>
            <a:xfrm>
              <a:off x="1606" y="6382978"/>
              <a:ext cx="413937" cy="115242"/>
              <a:chOff x="5955" y="6353672"/>
              <a:chExt cx="413937" cy="115242"/>
            </a:xfrm>
          </p:grpSpPr>
          <p:sp>
            <p:nvSpPr>
              <p:cNvPr id="158" name="Google Shape;158;p32"/>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59" name="Google Shape;159;p32"/>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grpSp>
        <p:grpSp>
          <p:nvGrpSpPr>
            <p:cNvPr id="160" name="Google Shape;160;p32"/>
            <p:cNvGrpSpPr/>
            <p:nvPr/>
          </p:nvGrpSpPr>
          <p:grpSpPr>
            <a:xfrm>
              <a:off x="9855291" y="6381600"/>
              <a:ext cx="885989" cy="115242"/>
              <a:chOff x="5955" y="6353672"/>
              <a:chExt cx="413937" cy="115242"/>
            </a:xfrm>
          </p:grpSpPr>
          <p:sp>
            <p:nvSpPr>
              <p:cNvPr id="161" name="Google Shape;161;p32"/>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62" name="Google Shape;162;p32"/>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grpSp>
        <p:sp>
          <p:nvSpPr>
            <p:cNvPr id="163" name="Google Shape;163;p32"/>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164" name="Google Shape;164;p32"/>
          <p:cNvSpPr/>
          <p:nvPr>
            <p:ph idx="2" type="pic"/>
          </p:nvPr>
        </p:nvSpPr>
        <p:spPr>
          <a:xfrm>
            <a:off x="1454331" y="1976846"/>
            <a:ext cx="3849189" cy="2316480"/>
          </a:xfrm>
          <a:prstGeom prst="rect">
            <a:avLst/>
          </a:prstGeom>
          <a:solidFill>
            <a:srgbClr val="F2F2F2"/>
          </a:solidFill>
          <a:ln>
            <a:noFill/>
          </a:ln>
        </p:spPr>
      </p:sp>
      <p:sp>
        <p:nvSpPr>
          <p:cNvPr id="165" name="Google Shape;165;p3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166" name="Shape 16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167" name="Shape 167"/>
        <p:cNvGrpSpPr/>
        <p:nvPr/>
      </p:nvGrpSpPr>
      <p:grpSpPr>
        <a:xfrm>
          <a:off x="0" y="0"/>
          <a:ext cx="0" cy="0"/>
          <a:chOff x="0" y="0"/>
          <a:chExt cx="0" cy="0"/>
        </a:xfrm>
      </p:grpSpPr>
      <p:sp>
        <p:nvSpPr>
          <p:cNvPr id="168" name="Google Shape;168;p34"/>
          <p:cNvSpPr/>
          <p:nvPr>
            <p:ph idx="2" type="pic"/>
          </p:nvPr>
        </p:nvSpPr>
        <p:spPr>
          <a:xfrm>
            <a:off x="7843736" y="0"/>
            <a:ext cx="4348264" cy="6858000"/>
          </a:xfrm>
          <a:prstGeom prst="rect">
            <a:avLst/>
          </a:prstGeom>
          <a:solidFill>
            <a:srgbClr val="F2F2F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gradFill>
          <a:gsLst>
            <a:gs pos="0">
              <a:schemeClr val="accent1"/>
            </a:gs>
            <a:gs pos="100000">
              <a:schemeClr val="accent4"/>
            </a:gs>
          </a:gsLst>
          <a:path path="circle">
            <a:fillToRect b="50%" l="50%" r="50%" t="50%"/>
          </a:path>
          <a:tileRect/>
        </a:gradFill>
      </p:bgPr>
    </p:bg>
    <p:spTree>
      <p:nvGrpSpPr>
        <p:cNvPr id="169" name="Shape 169"/>
        <p:cNvGrpSpPr/>
        <p:nvPr/>
      </p:nvGrpSpPr>
      <p:grpSpPr>
        <a:xfrm>
          <a:off x="0" y="0"/>
          <a:ext cx="0" cy="0"/>
          <a:chOff x="0" y="0"/>
          <a:chExt cx="0" cy="0"/>
        </a:xfrm>
      </p:grpSpPr>
      <p:pic>
        <p:nvPicPr>
          <p:cNvPr id="170" name="Google Shape;170;p35"/>
          <p:cNvPicPr preferRelativeResize="0"/>
          <p:nvPr/>
        </p:nvPicPr>
        <p:blipFill rotWithShape="1">
          <a:blip r:embed="rId2">
            <a:alphaModFix/>
          </a:blip>
          <a:srcRect b="0" l="0" r="0" t="0"/>
          <a:stretch/>
        </p:blipFill>
        <p:spPr>
          <a:xfrm>
            <a:off x="7631463" y="-468065"/>
            <a:ext cx="4110019" cy="3897065"/>
          </a:xfrm>
          <a:prstGeom prst="rect">
            <a:avLst/>
          </a:prstGeom>
          <a:noFill/>
          <a:ln>
            <a:noFill/>
          </a:ln>
        </p:spPr>
      </p:pic>
      <p:sp>
        <p:nvSpPr>
          <p:cNvPr id="171" name="Google Shape;171;p35"/>
          <p:cNvSpPr/>
          <p:nvPr/>
        </p:nvSpPr>
        <p:spPr>
          <a:xfrm>
            <a:off x="9342103" y="45555"/>
            <a:ext cx="3003442" cy="3003442"/>
          </a:xfrm>
          <a:prstGeom prst="ellipse">
            <a:avLst/>
          </a:prstGeom>
          <a:gradFill>
            <a:gsLst>
              <a:gs pos="0">
                <a:srgbClr val="62B7E8">
                  <a:alpha val="40000"/>
                </a:srgbClr>
              </a:gs>
              <a:gs pos="100000">
                <a:srgbClr val="134070">
                  <a:alpha val="40000"/>
                </a:srgbClr>
              </a:gs>
            </a:gsLst>
            <a:path path="circle">
              <a:fillToRect l="100%" t="100%"/>
            </a:path>
            <a:tileRect b="-100%" r="-100%"/>
          </a:gradFill>
          <a:ln>
            <a:noFill/>
          </a:ln>
          <a:effectLst>
            <a:outerShdw blurRad="1778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72" name="Google Shape;172;p35"/>
          <p:cNvSpPr/>
          <p:nvPr/>
        </p:nvSpPr>
        <p:spPr>
          <a:xfrm>
            <a:off x="-667824" y="2996005"/>
            <a:ext cx="2393338" cy="2393338"/>
          </a:xfrm>
          <a:prstGeom prst="ellipse">
            <a:avLst/>
          </a:prstGeom>
          <a:gradFill>
            <a:gsLst>
              <a:gs pos="0">
                <a:srgbClr val="62B7E8">
                  <a:alpha val="40000"/>
                </a:srgbClr>
              </a:gs>
              <a:gs pos="100000">
                <a:srgbClr val="134070">
                  <a:alpha val="40000"/>
                </a:srgbClr>
              </a:gs>
            </a:gsLst>
            <a:path path="circle">
              <a:fillToRect l="100%" t="100%"/>
            </a:path>
            <a:tileRect b="-100%" r="-100%"/>
          </a:gradFill>
          <a:ln>
            <a:noFill/>
          </a:ln>
          <a:effectLst>
            <a:outerShdw blurRad="1778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73" name="Google Shape;173;p35"/>
          <p:cNvSpPr/>
          <p:nvPr/>
        </p:nvSpPr>
        <p:spPr>
          <a:xfrm>
            <a:off x="6138505" y="4931795"/>
            <a:ext cx="1761493" cy="1758422"/>
          </a:xfrm>
          <a:custGeom>
            <a:rect b="b" l="l" r="r" t="t"/>
            <a:pathLst>
              <a:path extrusionOk="0" h="1758422" w="1761493">
                <a:moveTo>
                  <a:pt x="1196669" y="0"/>
                </a:moveTo>
                <a:cubicBezTo>
                  <a:pt x="1361895" y="0"/>
                  <a:pt x="1519299" y="33486"/>
                  <a:pt x="1662467" y="94040"/>
                </a:cubicBezTo>
                <a:lnTo>
                  <a:pt x="1761493" y="141744"/>
                </a:lnTo>
                <a:lnTo>
                  <a:pt x="140264" y="1758422"/>
                </a:lnTo>
                <a:lnTo>
                  <a:pt x="94040" y="1662467"/>
                </a:lnTo>
                <a:cubicBezTo>
                  <a:pt x="33486" y="1519299"/>
                  <a:pt x="0" y="1361895"/>
                  <a:pt x="0" y="1196669"/>
                </a:cubicBezTo>
                <a:cubicBezTo>
                  <a:pt x="0" y="535767"/>
                  <a:pt x="535767" y="0"/>
                  <a:pt x="1196669" y="0"/>
                </a:cubicBezTo>
                <a:close/>
              </a:path>
            </a:pathLst>
          </a:custGeom>
          <a:gradFill>
            <a:gsLst>
              <a:gs pos="0">
                <a:srgbClr val="62B7E8">
                  <a:alpha val="40000"/>
                </a:srgbClr>
              </a:gs>
              <a:gs pos="100000">
                <a:srgbClr val="134070">
                  <a:alpha val="40000"/>
                </a:srgbClr>
              </a:gs>
            </a:gsLst>
            <a:path path="circle">
              <a:fillToRect l="100%" t="100%"/>
            </a:path>
            <a:tileRect b="-100%" r="-100%"/>
          </a:gradFill>
          <a:ln>
            <a:noFill/>
          </a:ln>
          <a:effectLst>
            <a:outerShdw blurRad="1778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74" name="Google Shape;174;p35"/>
          <p:cNvSpPr/>
          <p:nvPr/>
        </p:nvSpPr>
        <p:spPr>
          <a:xfrm flipH="1" rot="-8081790">
            <a:off x="9189934" y="1137317"/>
            <a:ext cx="821603" cy="5108776"/>
          </a:xfrm>
          <a:prstGeom prst="roundRect">
            <a:avLst>
              <a:gd fmla="val 50000" name="adj"/>
            </a:avLst>
          </a:prstGeom>
          <a:gradFill>
            <a:gsLst>
              <a:gs pos="0">
                <a:srgbClr val="F6FAFD">
                  <a:alpha val="0"/>
                </a:srgbClr>
              </a:gs>
              <a:gs pos="33000">
                <a:srgbClr val="F6FAFD">
                  <a:alpha val="0"/>
                </a:srgbClr>
              </a:gs>
              <a:gs pos="100000">
                <a:srgbClr val="FFFFF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75" name="Google Shape;175;p35"/>
          <p:cNvSpPr/>
          <p:nvPr/>
        </p:nvSpPr>
        <p:spPr>
          <a:xfrm flipH="1" rot="2667893">
            <a:off x="5406738" y="-1762068"/>
            <a:ext cx="821603" cy="5108776"/>
          </a:xfrm>
          <a:prstGeom prst="roundRect">
            <a:avLst>
              <a:gd fmla="val 50000" name="adj"/>
            </a:avLst>
          </a:prstGeom>
          <a:gradFill>
            <a:gsLst>
              <a:gs pos="0">
                <a:srgbClr val="F6FAFD">
                  <a:alpha val="0"/>
                </a:srgbClr>
              </a:gs>
              <a:gs pos="33000">
                <a:srgbClr val="F6FAFD">
                  <a:alpha val="0"/>
                </a:srgbClr>
              </a:gs>
              <a:gs pos="100000">
                <a:srgbClr val="FFFFF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pic>
        <p:nvPicPr>
          <p:cNvPr id="176" name="Google Shape;176;p35"/>
          <p:cNvPicPr preferRelativeResize="0"/>
          <p:nvPr/>
        </p:nvPicPr>
        <p:blipFill rotWithShape="1">
          <a:blip r:embed="rId2">
            <a:alphaModFix/>
          </a:blip>
          <a:srcRect b="0" l="0" r="0" t="0"/>
          <a:stretch/>
        </p:blipFill>
        <p:spPr>
          <a:xfrm>
            <a:off x="1038810" y="2744694"/>
            <a:ext cx="3734250" cy="3540766"/>
          </a:xfrm>
          <a:prstGeom prst="rect">
            <a:avLst/>
          </a:prstGeom>
          <a:noFill/>
          <a:ln>
            <a:noFill/>
          </a:ln>
        </p:spPr>
      </p:pic>
      <p:pic>
        <p:nvPicPr>
          <p:cNvPr id="177" name="Google Shape;177;p35"/>
          <p:cNvPicPr preferRelativeResize="0"/>
          <p:nvPr/>
        </p:nvPicPr>
        <p:blipFill rotWithShape="1">
          <a:blip r:embed="rId2">
            <a:alphaModFix/>
          </a:blip>
          <a:srcRect b="0" l="0" r="0" t="0"/>
          <a:stretch/>
        </p:blipFill>
        <p:spPr>
          <a:xfrm>
            <a:off x="2660802" y="-1414282"/>
            <a:ext cx="3734250" cy="3540766"/>
          </a:xfrm>
          <a:prstGeom prst="rect">
            <a:avLst/>
          </a:prstGeom>
          <a:noFill/>
          <a:ln>
            <a:noFill/>
          </a:ln>
        </p:spPr>
      </p:pic>
      <p:pic>
        <p:nvPicPr>
          <p:cNvPr id="178" name="Google Shape;178;p35"/>
          <p:cNvPicPr preferRelativeResize="0"/>
          <p:nvPr/>
        </p:nvPicPr>
        <p:blipFill rotWithShape="1">
          <a:blip r:embed="rId2">
            <a:alphaModFix/>
          </a:blip>
          <a:srcRect b="0" l="0" r="0" t="0"/>
          <a:stretch/>
        </p:blipFill>
        <p:spPr>
          <a:xfrm>
            <a:off x="5385736" y="3798758"/>
            <a:ext cx="4110019" cy="3897065"/>
          </a:xfrm>
          <a:prstGeom prst="rect">
            <a:avLst/>
          </a:prstGeom>
          <a:noFill/>
          <a:ln>
            <a:noFill/>
          </a:ln>
        </p:spPr>
      </p:pic>
      <p:pic>
        <p:nvPicPr>
          <p:cNvPr id="179" name="Google Shape;179;p35"/>
          <p:cNvPicPr preferRelativeResize="0"/>
          <p:nvPr/>
        </p:nvPicPr>
        <p:blipFill rotWithShape="1">
          <a:blip r:embed="rId2">
            <a:alphaModFix/>
          </a:blip>
          <a:srcRect b="0" l="0" r="0" t="0"/>
          <a:stretch/>
        </p:blipFill>
        <p:spPr>
          <a:xfrm>
            <a:off x="8764417" y="3798758"/>
            <a:ext cx="3531102" cy="3348144"/>
          </a:xfrm>
          <a:prstGeom prst="rect">
            <a:avLst/>
          </a:prstGeom>
          <a:noFill/>
          <a:ln>
            <a:noFill/>
          </a:ln>
        </p:spPr>
      </p:pic>
      <p:sp>
        <p:nvSpPr>
          <p:cNvPr id="180" name="Google Shape;180;p35"/>
          <p:cNvSpPr/>
          <p:nvPr/>
        </p:nvSpPr>
        <p:spPr>
          <a:xfrm flipH="1" rot="2667893">
            <a:off x="4257628" y="-627022"/>
            <a:ext cx="821603" cy="5108776"/>
          </a:xfrm>
          <a:prstGeom prst="roundRect">
            <a:avLst>
              <a:gd fmla="val 50000" name="adj"/>
            </a:avLst>
          </a:prstGeom>
          <a:gradFill>
            <a:gsLst>
              <a:gs pos="0">
                <a:srgbClr val="F6FAFD">
                  <a:alpha val="0"/>
                </a:srgbClr>
              </a:gs>
              <a:gs pos="33000">
                <a:srgbClr val="F6FAFD">
                  <a:alpha val="0"/>
                </a:srgbClr>
              </a:gs>
              <a:gs pos="100000">
                <a:srgbClr val="FFFFF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81" name="Google Shape;181;p35"/>
          <p:cNvSpPr/>
          <p:nvPr/>
        </p:nvSpPr>
        <p:spPr>
          <a:xfrm flipH="1" rot="2667893">
            <a:off x="10215580" y="2065939"/>
            <a:ext cx="821603" cy="5108776"/>
          </a:xfrm>
          <a:prstGeom prst="roundRect">
            <a:avLst>
              <a:gd fmla="val 50000" name="adj"/>
            </a:avLst>
          </a:prstGeom>
          <a:gradFill>
            <a:gsLst>
              <a:gs pos="0">
                <a:srgbClr val="F6FAFD">
                  <a:alpha val="0"/>
                </a:srgbClr>
              </a:gs>
              <a:gs pos="33000">
                <a:srgbClr val="F6FAFD">
                  <a:alpha val="0"/>
                </a:srgbClr>
              </a:gs>
              <a:gs pos="100000">
                <a:srgbClr val="FFFFF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82" name="Google Shape;182;p35"/>
          <p:cNvSpPr/>
          <p:nvPr/>
        </p:nvSpPr>
        <p:spPr>
          <a:xfrm rot="2703270">
            <a:off x="2721962" y="791637"/>
            <a:ext cx="47625" cy="2926080"/>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83" name="Google Shape;183;p35"/>
          <p:cNvSpPr/>
          <p:nvPr/>
        </p:nvSpPr>
        <p:spPr>
          <a:xfrm rot="2703270">
            <a:off x="1032398" y="3557778"/>
            <a:ext cx="47625" cy="2926080"/>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84" name="Google Shape;184;p35"/>
          <p:cNvSpPr/>
          <p:nvPr/>
        </p:nvSpPr>
        <p:spPr>
          <a:xfrm rot="2703270">
            <a:off x="8580552" y="2784302"/>
            <a:ext cx="47625" cy="2194560"/>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85" name="Google Shape;185;p35"/>
          <p:cNvSpPr/>
          <p:nvPr/>
        </p:nvSpPr>
        <p:spPr>
          <a:xfrm rot="2703270">
            <a:off x="11184263" y="-197411"/>
            <a:ext cx="47625" cy="1459734"/>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86" name="Google Shape;186;p35"/>
          <p:cNvSpPr/>
          <p:nvPr/>
        </p:nvSpPr>
        <p:spPr>
          <a:xfrm rot="2703270">
            <a:off x="4151900" y="5582175"/>
            <a:ext cx="47625" cy="1459734"/>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87" name="Google Shape;187;p35"/>
          <p:cNvSpPr/>
          <p:nvPr/>
        </p:nvSpPr>
        <p:spPr>
          <a:xfrm rot="2703270">
            <a:off x="7159183" y="218145"/>
            <a:ext cx="47625" cy="1459734"/>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88" name="Google Shape;188;p35"/>
          <p:cNvSpPr/>
          <p:nvPr/>
        </p:nvSpPr>
        <p:spPr>
          <a:xfrm rot="2703270">
            <a:off x="10756304" y="4976519"/>
            <a:ext cx="47625" cy="2194560"/>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89" name="Google Shape;189;p35"/>
          <p:cNvSpPr/>
          <p:nvPr/>
        </p:nvSpPr>
        <p:spPr>
          <a:xfrm>
            <a:off x="1940747" y="6150690"/>
            <a:ext cx="307304" cy="307304"/>
          </a:xfrm>
          <a:prstGeom prst="donut">
            <a:avLst>
              <a:gd fmla="val 12398"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90" name="Google Shape;190;p35"/>
          <p:cNvSpPr/>
          <p:nvPr/>
        </p:nvSpPr>
        <p:spPr>
          <a:xfrm>
            <a:off x="5198769" y="5662761"/>
            <a:ext cx="307304" cy="307304"/>
          </a:xfrm>
          <a:prstGeom prst="donut">
            <a:avLst>
              <a:gd fmla="val 12398"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91" name="Google Shape;191;p35"/>
          <p:cNvSpPr/>
          <p:nvPr/>
        </p:nvSpPr>
        <p:spPr>
          <a:xfrm>
            <a:off x="9090515" y="378804"/>
            <a:ext cx="307304" cy="307304"/>
          </a:xfrm>
          <a:prstGeom prst="donut">
            <a:avLst>
              <a:gd fmla="val 12398"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92" name="Google Shape;192;p35"/>
          <p:cNvSpPr/>
          <p:nvPr/>
        </p:nvSpPr>
        <p:spPr>
          <a:xfrm>
            <a:off x="4738389" y="729356"/>
            <a:ext cx="530853" cy="530853"/>
          </a:xfrm>
          <a:prstGeom prst="donut">
            <a:avLst>
              <a:gd fmla="val 8809"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93" name="Google Shape;193;p35"/>
          <p:cNvSpPr/>
          <p:nvPr/>
        </p:nvSpPr>
        <p:spPr>
          <a:xfrm>
            <a:off x="10500138" y="3884485"/>
            <a:ext cx="307304" cy="307304"/>
          </a:xfrm>
          <a:prstGeom prst="donut">
            <a:avLst>
              <a:gd fmla="val 12398"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94" name="Google Shape;194;p35"/>
          <p:cNvSpPr/>
          <p:nvPr/>
        </p:nvSpPr>
        <p:spPr>
          <a:xfrm>
            <a:off x="9342103" y="6252072"/>
            <a:ext cx="307304" cy="307304"/>
          </a:xfrm>
          <a:prstGeom prst="donut">
            <a:avLst>
              <a:gd fmla="val 12398"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95" name="Google Shape;195;p35"/>
          <p:cNvSpPr/>
          <p:nvPr/>
        </p:nvSpPr>
        <p:spPr>
          <a:xfrm>
            <a:off x="864565" y="3360093"/>
            <a:ext cx="530853" cy="530853"/>
          </a:xfrm>
          <a:prstGeom prst="donut">
            <a:avLst>
              <a:gd fmla="val 8809"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96" name="Google Shape;196;p35"/>
          <p:cNvSpPr/>
          <p:nvPr/>
        </p:nvSpPr>
        <p:spPr>
          <a:xfrm>
            <a:off x="3079119" y="-1105386"/>
            <a:ext cx="2413539" cy="2404593"/>
          </a:xfrm>
          <a:custGeom>
            <a:rect b="b" l="l" r="r" t="t"/>
            <a:pathLst>
              <a:path extrusionOk="0" h="2404593" w="2413539">
                <a:moveTo>
                  <a:pt x="1501721" y="0"/>
                </a:moveTo>
                <a:cubicBezTo>
                  <a:pt x="1812738" y="0"/>
                  <a:pt x="2101672" y="94548"/>
                  <a:pt x="2341348" y="256470"/>
                </a:cubicBezTo>
                <a:lnTo>
                  <a:pt x="2413539" y="310454"/>
                </a:lnTo>
                <a:lnTo>
                  <a:pt x="303764" y="2404593"/>
                </a:lnTo>
                <a:lnTo>
                  <a:pt x="256470" y="2341348"/>
                </a:lnTo>
                <a:cubicBezTo>
                  <a:pt x="94548" y="2101672"/>
                  <a:pt x="0" y="1812738"/>
                  <a:pt x="0" y="1501721"/>
                </a:cubicBezTo>
                <a:cubicBezTo>
                  <a:pt x="0" y="672343"/>
                  <a:pt x="672343" y="0"/>
                  <a:pt x="1501721" y="0"/>
                </a:cubicBezTo>
                <a:close/>
              </a:path>
            </a:pathLst>
          </a:custGeom>
          <a:gradFill>
            <a:gsLst>
              <a:gs pos="0">
                <a:srgbClr val="62B7E8">
                  <a:alpha val="40000"/>
                </a:srgbClr>
              </a:gs>
              <a:gs pos="100000">
                <a:srgbClr val="134070">
                  <a:alpha val="40000"/>
                </a:srgbClr>
              </a:gs>
            </a:gsLst>
            <a:path path="circle">
              <a:fillToRect l="100%" t="100%"/>
            </a:path>
            <a:tileRect b="-100%" r="-100%"/>
          </a:gradFill>
          <a:ln>
            <a:noFill/>
          </a:ln>
          <a:effectLst>
            <a:outerShdw blurRad="1778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3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 name="Google Shape;27;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gradFill>
          <a:gsLst>
            <a:gs pos="0">
              <a:schemeClr val="accent1"/>
            </a:gs>
            <a:gs pos="100000">
              <a:schemeClr val="accent4"/>
            </a:gs>
          </a:gsLst>
          <a:path path="circle">
            <a:fillToRect b="50%" l="50%" r="50%" t="50%"/>
          </a:path>
          <a:tileRect/>
        </a:gradFill>
      </p:bgPr>
    </p:bg>
    <p:spTree>
      <p:nvGrpSpPr>
        <p:cNvPr id="197" name="Shape 197"/>
        <p:cNvGrpSpPr/>
        <p:nvPr/>
      </p:nvGrpSpPr>
      <p:grpSpPr>
        <a:xfrm>
          <a:off x="0" y="0"/>
          <a:ext cx="0" cy="0"/>
          <a:chOff x="0" y="0"/>
          <a:chExt cx="0" cy="0"/>
        </a:xfrm>
      </p:grpSpPr>
      <p:grpSp>
        <p:nvGrpSpPr>
          <p:cNvPr id="198" name="Google Shape;198;p36"/>
          <p:cNvGrpSpPr/>
          <p:nvPr/>
        </p:nvGrpSpPr>
        <p:grpSpPr>
          <a:xfrm flipH="1" rot="10800000">
            <a:off x="-1536721" y="-1474803"/>
            <a:ext cx="6967679" cy="9512191"/>
            <a:chOff x="-1484470" y="-860850"/>
            <a:chExt cx="6967679" cy="9512191"/>
          </a:xfrm>
        </p:grpSpPr>
        <p:grpSp>
          <p:nvGrpSpPr>
            <p:cNvPr id="199" name="Google Shape;199;p36"/>
            <p:cNvGrpSpPr/>
            <p:nvPr/>
          </p:nvGrpSpPr>
          <p:grpSpPr>
            <a:xfrm rot="-5400000">
              <a:off x="-1862821" y="1305311"/>
              <a:ext cx="7724380" cy="6967679"/>
              <a:chOff x="-1454130" y="-1334460"/>
              <a:chExt cx="7724380" cy="6967679"/>
            </a:xfrm>
          </p:grpSpPr>
          <p:sp>
            <p:nvSpPr>
              <p:cNvPr id="200" name="Google Shape;200;p36"/>
              <p:cNvSpPr/>
              <p:nvPr/>
            </p:nvSpPr>
            <p:spPr>
              <a:xfrm>
                <a:off x="-1166340" y="2200772"/>
                <a:ext cx="2393338" cy="2393338"/>
              </a:xfrm>
              <a:prstGeom prst="ellipse">
                <a:avLst/>
              </a:prstGeom>
              <a:gradFill>
                <a:gsLst>
                  <a:gs pos="0">
                    <a:srgbClr val="62B7E8">
                      <a:alpha val="40000"/>
                    </a:srgbClr>
                  </a:gs>
                  <a:gs pos="100000">
                    <a:srgbClr val="134070">
                      <a:alpha val="40000"/>
                    </a:srgbClr>
                  </a:gs>
                </a:gsLst>
                <a:path path="circle">
                  <a:fillToRect l="100%" t="100%"/>
                </a:path>
                <a:tileRect b="-100%" r="-100%"/>
              </a:gradFill>
              <a:ln>
                <a:noFill/>
              </a:ln>
              <a:effectLst>
                <a:outerShdw blurRad="1778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pic>
            <p:nvPicPr>
              <p:cNvPr id="201" name="Google Shape;201;p36"/>
              <p:cNvPicPr preferRelativeResize="0"/>
              <p:nvPr/>
            </p:nvPicPr>
            <p:blipFill rotWithShape="1">
              <a:blip r:embed="rId2">
                <a:alphaModFix/>
              </a:blip>
              <a:srcRect b="0" l="0" r="0" t="0"/>
              <a:stretch/>
            </p:blipFill>
            <p:spPr>
              <a:xfrm>
                <a:off x="558173" y="2092453"/>
                <a:ext cx="3734250" cy="3540766"/>
              </a:xfrm>
              <a:prstGeom prst="rect">
                <a:avLst/>
              </a:prstGeom>
              <a:noFill/>
              <a:ln>
                <a:noFill/>
              </a:ln>
            </p:spPr>
          </p:pic>
          <p:pic>
            <p:nvPicPr>
              <p:cNvPr id="202" name="Google Shape;202;p36"/>
              <p:cNvPicPr preferRelativeResize="0"/>
              <p:nvPr/>
            </p:nvPicPr>
            <p:blipFill rotWithShape="1">
              <a:blip r:embed="rId2">
                <a:alphaModFix/>
              </a:blip>
              <a:srcRect b="0" l="0" r="0" t="0"/>
              <a:stretch/>
            </p:blipFill>
            <p:spPr>
              <a:xfrm>
                <a:off x="-1454130" y="126244"/>
                <a:ext cx="3734250" cy="3540766"/>
              </a:xfrm>
              <a:prstGeom prst="rect">
                <a:avLst/>
              </a:prstGeom>
              <a:noFill/>
              <a:ln>
                <a:noFill/>
              </a:ln>
            </p:spPr>
          </p:pic>
          <p:pic>
            <p:nvPicPr>
              <p:cNvPr id="203" name="Google Shape;203;p36"/>
              <p:cNvPicPr preferRelativeResize="0"/>
              <p:nvPr/>
            </p:nvPicPr>
            <p:blipFill rotWithShape="1">
              <a:blip r:embed="rId2">
                <a:alphaModFix/>
              </a:blip>
              <a:srcRect b="0" l="0" r="0" t="0"/>
              <a:stretch/>
            </p:blipFill>
            <p:spPr>
              <a:xfrm>
                <a:off x="1830642" y="-1334460"/>
                <a:ext cx="3734250" cy="3540766"/>
              </a:xfrm>
              <a:prstGeom prst="rect">
                <a:avLst/>
              </a:prstGeom>
              <a:noFill/>
              <a:ln>
                <a:noFill/>
              </a:ln>
            </p:spPr>
          </p:pic>
          <p:sp>
            <p:nvSpPr>
              <p:cNvPr id="204" name="Google Shape;204;p36"/>
              <p:cNvSpPr/>
              <p:nvPr/>
            </p:nvSpPr>
            <p:spPr>
              <a:xfrm flipH="1" rot="2667893">
                <a:off x="3776991" y="-1279263"/>
                <a:ext cx="821603" cy="5108776"/>
              </a:xfrm>
              <a:prstGeom prst="roundRect">
                <a:avLst>
                  <a:gd fmla="val 50000" name="adj"/>
                </a:avLst>
              </a:prstGeom>
              <a:gradFill>
                <a:gsLst>
                  <a:gs pos="0">
                    <a:srgbClr val="F6FAFD">
                      <a:alpha val="0"/>
                    </a:srgbClr>
                  </a:gs>
                  <a:gs pos="33000">
                    <a:srgbClr val="F6FAFD">
                      <a:alpha val="0"/>
                    </a:srgbClr>
                  </a:gs>
                  <a:gs pos="100000">
                    <a:srgbClr val="FFFFF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05" name="Google Shape;205;p36"/>
              <p:cNvSpPr/>
              <p:nvPr/>
            </p:nvSpPr>
            <p:spPr>
              <a:xfrm rot="2703270">
                <a:off x="2139106" y="-351276"/>
                <a:ext cx="47625" cy="2926080"/>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06" name="Google Shape;206;p36"/>
              <p:cNvSpPr/>
              <p:nvPr/>
            </p:nvSpPr>
            <p:spPr>
              <a:xfrm rot="2703270">
                <a:off x="533882" y="2762545"/>
                <a:ext cx="47625" cy="2926080"/>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07" name="Google Shape;207;p36"/>
              <p:cNvSpPr/>
              <p:nvPr/>
            </p:nvSpPr>
            <p:spPr>
              <a:xfrm rot="2703270">
                <a:off x="295353" y="154282"/>
                <a:ext cx="47625" cy="1459734"/>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08" name="Google Shape;208;p36"/>
              <p:cNvSpPr/>
              <p:nvPr/>
            </p:nvSpPr>
            <p:spPr>
              <a:xfrm>
                <a:off x="2747827" y="1763993"/>
                <a:ext cx="307304" cy="307304"/>
              </a:xfrm>
              <a:prstGeom prst="donut">
                <a:avLst>
                  <a:gd fmla="val 12398"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09" name="Google Shape;209;p36"/>
              <p:cNvSpPr/>
              <p:nvPr/>
            </p:nvSpPr>
            <p:spPr>
              <a:xfrm>
                <a:off x="3350683" y="647436"/>
                <a:ext cx="530853" cy="530853"/>
              </a:xfrm>
              <a:prstGeom prst="donut">
                <a:avLst>
                  <a:gd fmla="val 8809"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10" name="Google Shape;210;p36"/>
              <p:cNvSpPr/>
              <p:nvPr/>
            </p:nvSpPr>
            <p:spPr>
              <a:xfrm>
                <a:off x="366049" y="2564860"/>
                <a:ext cx="530853" cy="530853"/>
              </a:xfrm>
              <a:prstGeom prst="donut">
                <a:avLst>
                  <a:gd fmla="val 8809"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11" name="Google Shape;211;p36"/>
              <p:cNvSpPr/>
              <p:nvPr/>
            </p:nvSpPr>
            <p:spPr>
              <a:xfrm>
                <a:off x="2248959" y="-1025564"/>
                <a:ext cx="2413539" cy="2404593"/>
              </a:xfrm>
              <a:custGeom>
                <a:rect b="b" l="l" r="r" t="t"/>
                <a:pathLst>
                  <a:path extrusionOk="0" h="2404593" w="2413539">
                    <a:moveTo>
                      <a:pt x="1501721" y="0"/>
                    </a:moveTo>
                    <a:cubicBezTo>
                      <a:pt x="1812738" y="0"/>
                      <a:pt x="2101672" y="94548"/>
                      <a:pt x="2341348" y="256470"/>
                    </a:cubicBezTo>
                    <a:lnTo>
                      <a:pt x="2413539" y="310454"/>
                    </a:lnTo>
                    <a:lnTo>
                      <a:pt x="303764" y="2404593"/>
                    </a:lnTo>
                    <a:lnTo>
                      <a:pt x="256470" y="2341348"/>
                    </a:lnTo>
                    <a:cubicBezTo>
                      <a:pt x="94548" y="2101672"/>
                      <a:pt x="0" y="1812738"/>
                      <a:pt x="0" y="1501721"/>
                    </a:cubicBezTo>
                    <a:cubicBezTo>
                      <a:pt x="0" y="672343"/>
                      <a:pt x="672343" y="0"/>
                      <a:pt x="1501721" y="0"/>
                    </a:cubicBezTo>
                    <a:close/>
                  </a:path>
                </a:pathLst>
              </a:custGeom>
              <a:gradFill>
                <a:gsLst>
                  <a:gs pos="0">
                    <a:srgbClr val="62B7E8">
                      <a:alpha val="40000"/>
                    </a:srgbClr>
                  </a:gs>
                  <a:gs pos="100000">
                    <a:srgbClr val="134070">
                      <a:alpha val="40000"/>
                    </a:srgbClr>
                  </a:gs>
                </a:gsLst>
                <a:path path="circle">
                  <a:fillToRect l="100%" t="100%"/>
                </a:path>
                <a:tileRect b="-100%" r="-100%"/>
              </a:gradFill>
              <a:ln>
                <a:noFill/>
              </a:ln>
              <a:effectLst>
                <a:outerShdw blurRad="1778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grpSp>
        <p:grpSp>
          <p:nvGrpSpPr>
            <p:cNvPr id="212" name="Google Shape;212;p36"/>
            <p:cNvGrpSpPr/>
            <p:nvPr/>
          </p:nvGrpSpPr>
          <p:grpSpPr>
            <a:xfrm rot="5400000">
              <a:off x="-325146" y="-952329"/>
              <a:ext cx="3348144" cy="3531102"/>
              <a:chOff x="733347" y="4234870"/>
              <a:chExt cx="3348144" cy="3531102"/>
            </a:xfrm>
          </p:grpSpPr>
          <p:pic>
            <p:nvPicPr>
              <p:cNvPr id="213" name="Google Shape;213;p36"/>
              <p:cNvPicPr preferRelativeResize="0"/>
              <p:nvPr/>
            </p:nvPicPr>
            <p:blipFill rotWithShape="1">
              <a:blip r:embed="rId2">
                <a:alphaModFix/>
              </a:blip>
              <a:srcRect b="0" l="0" r="0" t="0"/>
              <a:stretch/>
            </p:blipFill>
            <p:spPr>
              <a:xfrm rot="5400000">
                <a:off x="641868" y="4326349"/>
                <a:ext cx="3531102" cy="3348144"/>
              </a:xfrm>
              <a:prstGeom prst="rect">
                <a:avLst/>
              </a:prstGeom>
              <a:noFill/>
              <a:ln>
                <a:noFill/>
              </a:ln>
            </p:spPr>
          </p:pic>
          <p:sp>
            <p:nvSpPr>
              <p:cNvPr id="214" name="Google Shape;214;p36"/>
              <p:cNvSpPr/>
              <p:nvPr/>
            </p:nvSpPr>
            <p:spPr>
              <a:xfrm rot="5400000">
                <a:off x="2094522" y="6103468"/>
                <a:ext cx="307304" cy="307304"/>
              </a:xfrm>
              <a:prstGeom prst="donut">
                <a:avLst>
                  <a:gd fmla="val 12398" name="adj"/>
                </a:avLst>
              </a:prstGeom>
              <a:gradFill>
                <a:gsLst>
                  <a:gs pos="0">
                    <a:srgbClr val="62B7E8">
                      <a:alpha val="49411"/>
                    </a:srgbClr>
                  </a:gs>
                  <a:gs pos="100000">
                    <a:srgbClr val="1F94D7">
                      <a:alpha val="4941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15" name="Google Shape;215;p36"/>
              <p:cNvSpPr/>
              <p:nvPr/>
            </p:nvSpPr>
            <p:spPr>
              <a:xfrm rot="5400000">
                <a:off x="1829106" y="5091582"/>
                <a:ext cx="1761493" cy="1758422"/>
              </a:xfrm>
              <a:custGeom>
                <a:rect b="b" l="l" r="r" t="t"/>
                <a:pathLst>
                  <a:path extrusionOk="0" h="1758422" w="1761493">
                    <a:moveTo>
                      <a:pt x="1196669" y="0"/>
                    </a:moveTo>
                    <a:cubicBezTo>
                      <a:pt x="1361895" y="0"/>
                      <a:pt x="1519299" y="33486"/>
                      <a:pt x="1662467" y="94040"/>
                    </a:cubicBezTo>
                    <a:lnTo>
                      <a:pt x="1761493" y="141744"/>
                    </a:lnTo>
                    <a:lnTo>
                      <a:pt x="140264" y="1758422"/>
                    </a:lnTo>
                    <a:lnTo>
                      <a:pt x="94040" y="1662467"/>
                    </a:lnTo>
                    <a:cubicBezTo>
                      <a:pt x="33486" y="1519299"/>
                      <a:pt x="0" y="1361895"/>
                      <a:pt x="0" y="1196669"/>
                    </a:cubicBezTo>
                    <a:cubicBezTo>
                      <a:pt x="0" y="535767"/>
                      <a:pt x="535767" y="0"/>
                      <a:pt x="1196669" y="0"/>
                    </a:cubicBezTo>
                    <a:close/>
                  </a:path>
                </a:pathLst>
              </a:custGeom>
              <a:gradFill>
                <a:gsLst>
                  <a:gs pos="0">
                    <a:srgbClr val="62B7E8">
                      <a:alpha val="40000"/>
                    </a:srgbClr>
                  </a:gs>
                  <a:gs pos="100000">
                    <a:srgbClr val="134070">
                      <a:alpha val="40000"/>
                    </a:srgbClr>
                  </a:gs>
                </a:gsLst>
                <a:path path="circle">
                  <a:fillToRect l="100%" t="100%"/>
                </a:path>
                <a:tileRect b="-100%" r="-100%"/>
              </a:gradFill>
              <a:ln>
                <a:noFill/>
              </a:ln>
              <a:effectLst>
                <a:outerShdw blurRad="1778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216" name="Google Shape;216;p36"/>
              <p:cNvSpPr/>
              <p:nvPr/>
            </p:nvSpPr>
            <p:spPr>
              <a:xfrm rot="8103270">
                <a:off x="3096259" y="4960806"/>
                <a:ext cx="47625" cy="2194560"/>
              </a:xfrm>
              <a:prstGeom prst="roundRect">
                <a:avLst>
                  <a:gd fmla="val 50000" name="adj"/>
                </a:avLst>
              </a:prstGeom>
              <a:gradFill>
                <a:gsLst>
                  <a:gs pos="0">
                    <a:schemeClr val="accent1"/>
                  </a:gs>
                  <a:gs pos="100000">
                    <a:srgbClr val="1F94D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37"/>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219" name="Shape 219"/>
        <p:cNvGrpSpPr/>
        <p:nvPr/>
      </p:nvGrpSpPr>
      <p:grpSpPr>
        <a:xfrm>
          <a:off x="0" y="0"/>
          <a:ext cx="0" cy="0"/>
          <a:chOff x="0" y="0"/>
          <a:chExt cx="0" cy="0"/>
        </a:xfrm>
      </p:grpSpPr>
      <p:sp>
        <p:nvSpPr>
          <p:cNvPr id="220" name="Google Shape;220;p38"/>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1" name="Google Shape;221;p38"/>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1"/>
              <a:buFont typeface="Arial"/>
              <a:buNone/>
            </a:pPr>
            <a:r>
              <a:t/>
            </a:r>
            <a:endParaRPr sz="1351">
              <a:solidFill>
                <a:schemeClr val="lt1"/>
              </a:solidFill>
              <a:latin typeface="Arial"/>
              <a:ea typeface="Arial"/>
              <a:cs typeface="Arial"/>
              <a:sym typeface="Arial"/>
            </a:endParaRPr>
          </a:p>
        </p:txBody>
      </p:sp>
      <p:sp>
        <p:nvSpPr>
          <p:cNvPr id="222" name="Google Shape;222;p38"/>
          <p:cNvSpPr/>
          <p:nvPr/>
        </p:nvSpPr>
        <p:spPr>
          <a:xfrm>
            <a:off x="531933" y="1347500"/>
            <a:ext cx="153868" cy="5015200"/>
          </a:xfrm>
          <a:prstGeom prst="roundRect">
            <a:avLst>
              <a:gd fmla="val 50000" name="adj"/>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1"/>
              <a:buFont typeface="Arial"/>
              <a:buNone/>
            </a:pPr>
            <a:r>
              <a:t/>
            </a:r>
            <a:endParaRPr sz="1351">
              <a:solidFill>
                <a:schemeClr val="lt1"/>
              </a:solidFill>
              <a:latin typeface="Arial"/>
              <a:ea typeface="Arial"/>
              <a:cs typeface="Arial"/>
              <a:sym typeface="Arial"/>
            </a:endParaRPr>
          </a:p>
        </p:txBody>
      </p:sp>
      <p:sp>
        <p:nvSpPr>
          <p:cNvPr id="223" name="Google Shape;223;p38"/>
          <p:cNvSpPr/>
          <p:nvPr/>
        </p:nvSpPr>
        <p:spPr>
          <a:xfrm rot="5400000">
            <a:off x="3057177" y="1276653"/>
            <a:ext cx="685849" cy="685148"/>
          </a:xfrm>
          <a:prstGeom prst="halfFrame">
            <a:avLst>
              <a:gd fmla="val 23728" name="adj1"/>
              <a:gd fmla="val 24642" name="adj2"/>
            </a:avLst>
          </a:prstGeom>
          <a:solidFill>
            <a:schemeClr val="lt1">
              <a:alpha val="2235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1"/>
              <a:buFont typeface="Arial"/>
              <a:buNone/>
            </a:pPr>
            <a:r>
              <a:t/>
            </a:r>
            <a:endParaRPr sz="1351">
              <a:solidFill>
                <a:srgbClr val="262626"/>
              </a:solidFill>
              <a:latin typeface="Arial"/>
              <a:ea typeface="Arial"/>
              <a:cs typeface="Arial"/>
              <a:sym typeface="Arial"/>
            </a:endParaRPr>
          </a:p>
        </p:txBody>
      </p:sp>
      <p:sp>
        <p:nvSpPr>
          <p:cNvPr id="224" name="Google Shape;224;p38"/>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225" name="Google Shape;225;p38"/>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You can Change Fill Color &amp;</a:t>
            </a:r>
            <a:endParaRPr sz="1800">
              <a:solidFill>
                <a:schemeClr val="dk1"/>
              </a:solidFill>
              <a:latin typeface="Arial"/>
              <a:ea typeface="Arial"/>
              <a:cs typeface="Arial"/>
              <a:sym typeface="Arial"/>
            </a:endParaRPr>
          </a:p>
          <a:p>
            <a:pPr indent="0" lvl="0" marL="0" marR="0" rtl="0" algn="l">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226" name="Google Shape;226;p38"/>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227" name="Google Shape;227;p38"/>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Clr>
                <a:schemeClr val="lt1"/>
              </a:buClr>
              <a:buSzPts val="2800"/>
              <a:buFont typeface="Arial"/>
              <a:buNone/>
            </a:pPr>
            <a:r>
              <a:rPr b="1" lang="en-US" sz="2800">
                <a:solidFill>
                  <a:schemeClr val="lt1"/>
                </a:solidFill>
                <a:latin typeface="Arial"/>
                <a:ea typeface="Arial"/>
                <a:cs typeface="Arial"/>
                <a:sym typeface="Arial"/>
              </a:rPr>
              <a:t>FREE </a:t>
            </a:r>
            <a:endParaRPr sz="1800">
              <a:solidFill>
                <a:schemeClr val="dk1"/>
              </a:solidFill>
              <a:latin typeface="Arial"/>
              <a:ea typeface="Arial"/>
              <a:cs typeface="Arial"/>
              <a:sym typeface="Arial"/>
            </a:endParaRPr>
          </a:p>
          <a:p>
            <a:pPr indent="0" lvl="0" marL="0" marR="0" rtl="0" algn="l">
              <a:spcBef>
                <a:spcPts val="0"/>
              </a:spcBef>
              <a:spcAft>
                <a:spcPts val="0"/>
              </a:spcAft>
              <a:buClr>
                <a:schemeClr val="lt1"/>
              </a:buClr>
              <a:buSzPts val="2800"/>
              <a:buFont typeface="Arial"/>
              <a:buNone/>
            </a:pPr>
            <a:r>
              <a:rPr b="1" lang="en-US" sz="2800">
                <a:solidFill>
                  <a:schemeClr val="lt1"/>
                </a:solidFill>
                <a:latin typeface="Arial"/>
                <a:ea typeface="Arial"/>
                <a:cs typeface="Arial"/>
                <a:sym typeface="Arial"/>
              </a:rPr>
              <a:t>PPT TEMPLATES</a:t>
            </a: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4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5"/>
          <p:cNvSpPr/>
          <p:nvPr>
            <p:ph idx="2" type="pic"/>
          </p:nvPr>
        </p:nvSpPr>
        <p:spPr>
          <a:xfrm>
            <a:off x="5183188" y="987425"/>
            <a:ext cx="6172200" cy="4873625"/>
          </a:xfrm>
          <a:prstGeom prst="rect">
            <a:avLst/>
          </a:prstGeom>
          <a:noFill/>
          <a:ln>
            <a:noFill/>
          </a:ln>
        </p:spPr>
      </p:sp>
      <p:sp>
        <p:nvSpPr>
          <p:cNvPr id="68" name="Google Shape;68;p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1.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docs.streamlit.io/library/api-referenc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3.jpg"/><Relationship Id="rId4" Type="http://schemas.openxmlformats.org/officeDocument/2006/relationships/hyperlink" Target="https://www.youtube.com/watch?v=teOcYWs-qO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9.png"/><Relationship Id="rId8"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7.jpg"/><Relationship Id="rId4" Type="http://schemas.openxmlformats.org/officeDocument/2006/relationships/image" Target="../media/image36.jpg"/><Relationship Id="rId5" Type="http://schemas.openxmlformats.org/officeDocument/2006/relationships/image" Target="../media/image35.jp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hyperlink" Target="https://docs.streamlit.io/" TargetMode="External"/><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docs.streamlit.io/library/api-reference" TargetMode="External"/><Relationship Id="rId4" Type="http://schemas.openxmlformats.org/officeDocument/2006/relationships/hyperlink" Target="https://docs.streamlit.io/library/get-started/main-concepts#widgets" TargetMode="External"/><Relationship Id="rId5" Type="http://schemas.openxmlformats.org/officeDocument/2006/relationships/hyperlink" Target="https://streamlit.io/cloud" TargetMode="External"/><Relationship Id="rId6" Type="http://schemas.openxmlformats.org/officeDocument/2006/relationships/image" Target="../media/image14.png"/><Relationship Id="rId7" Type="http://schemas.openxmlformats.org/officeDocument/2006/relationships/image" Target="../media/image27.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Photo of Pine Trees Covered by Fog" id="233" name="Google Shape;233;p1"/>
          <p:cNvPicPr preferRelativeResize="0"/>
          <p:nvPr/>
        </p:nvPicPr>
        <p:blipFill rotWithShape="1">
          <a:blip r:embed="rId3">
            <a:alphaModFix/>
          </a:blip>
          <a:srcRect b="0" l="13119" r="569" t="0"/>
          <a:stretch/>
        </p:blipFill>
        <p:spPr>
          <a:xfrm>
            <a:off x="1" y="0"/>
            <a:ext cx="7400365" cy="6858000"/>
          </a:xfrm>
          <a:custGeom>
            <a:rect b="b" l="l" r="r" t="t"/>
            <a:pathLst>
              <a:path extrusionOk="0" h="6858000" w="7400365">
                <a:moveTo>
                  <a:pt x="407042" y="0"/>
                </a:moveTo>
                <a:lnTo>
                  <a:pt x="7400365" y="0"/>
                </a:lnTo>
                <a:lnTo>
                  <a:pt x="4138083" y="6858000"/>
                </a:lnTo>
                <a:lnTo>
                  <a:pt x="0" y="6858000"/>
                </a:lnTo>
                <a:lnTo>
                  <a:pt x="0" y="855688"/>
                </a:lnTo>
                <a:close/>
              </a:path>
            </a:pathLst>
          </a:custGeom>
          <a:noFill/>
          <a:ln>
            <a:noFill/>
          </a:ln>
        </p:spPr>
      </p:pic>
      <p:sp>
        <p:nvSpPr>
          <p:cNvPr id="234" name="Google Shape;234;p1"/>
          <p:cNvSpPr/>
          <p:nvPr/>
        </p:nvSpPr>
        <p:spPr>
          <a:xfrm>
            <a:off x="0" y="0"/>
            <a:ext cx="7400365" cy="6858000"/>
          </a:xfrm>
          <a:custGeom>
            <a:rect b="b" l="l" r="r" t="t"/>
            <a:pathLst>
              <a:path extrusionOk="0" h="6858000" w="7400365">
                <a:moveTo>
                  <a:pt x="407042" y="0"/>
                </a:moveTo>
                <a:lnTo>
                  <a:pt x="7400365" y="0"/>
                </a:lnTo>
                <a:lnTo>
                  <a:pt x="4138083" y="6858000"/>
                </a:lnTo>
                <a:lnTo>
                  <a:pt x="0" y="6858000"/>
                </a:lnTo>
                <a:lnTo>
                  <a:pt x="0" y="855688"/>
                </a:lnTo>
                <a:close/>
              </a:path>
            </a:pathLst>
          </a:custGeom>
          <a:gradFill>
            <a:gsLst>
              <a:gs pos="0">
                <a:srgbClr val="D8E1E9">
                  <a:alpha val="93333"/>
                </a:srgbClr>
              </a:gs>
              <a:gs pos="24000">
                <a:srgbClr val="D8E1E9">
                  <a:alpha val="93333"/>
                </a:srgbClr>
              </a:gs>
              <a:gs pos="73000">
                <a:srgbClr val="ECF0F4">
                  <a:alpha val="83137"/>
                </a:srgbClr>
              </a:gs>
              <a:gs pos="100000">
                <a:srgbClr val="ECF0F4">
                  <a:alpha val="83137"/>
                </a:srgbClr>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p1"/>
          <p:cNvSpPr/>
          <p:nvPr/>
        </p:nvSpPr>
        <p:spPr>
          <a:xfrm>
            <a:off x="4870288" y="4371142"/>
            <a:ext cx="7321712" cy="1696562"/>
          </a:xfrm>
          <a:custGeom>
            <a:rect b="b" l="l" r="r" t="t"/>
            <a:pathLst>
              <a:path extrusionOk="0" h="1696562" w="7321712">
                <a:moveTo>
                  <a:pt x="807038" y="0"/>
                </a:moveTo>
                <a:lnTo>
                  <a:pt x="7321712" y="0"/>
                </a:lnTo>
                <a:lnTo>
                  <a:pt x="7321712" y="1696562"/>
                </a:lnTo>
                <a:lnTo>
                  <a:pt x="0" y="1696562"/>
                </a:lnTo>
                <a:close/>
              </a:path>
            </a:pathLst>
          </a:custGeom>
          <a:solidFill>
            <a:srgbClr val="1D3557"/>
          </a:solidFill>
          <a:ln>
            <a:noFill/>
          </a:ln>
          <a:effectLst>
            <a:outerShdw blurRad="317500" rotWithShape="0" algn="ctr">
              <a:srgbClr val="1D3557">
                <a:alpha val="40000"/>
              </a:srgbClr>
            </a:outerShdw>
          </a:effectLst>
        </p:spPr>
        <p:txBody>
          <a:bodyPr anchorCtr="0" anchor="ctr" bIns="72000" lIns="144000" spcFirstLastPara="1" rIns="108000" wrap="square" tIns="720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ECF0F4"/>
              </a:solidFill>
              <a:latin typeface="Quattrocento Sans"/>
              <a:ea typeface="Quattrocento Sans"/>
              <a:cs typeface="Quattrocento Sans"/>
              <a:sym typeface="Quattrocento Sans"/>
            </a:endParaRPr>
          </a:p>
        </p:txBody>
      </p:sp>
      <p:sp>
        <p:nvSpPr>
          <p:cNvPr id="236" name="Google Shape;236;p1"/>
          <p:cNvSpPr txBox="1"/>
          <p:nvPr/>
        </p:nvSpPr>
        <p:spPr>
          <a:xfrm>
            <a:off x="6096000" y="4665425"/>
            <a:ext cx="5054600"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1" i="0" lang="en-US" sz="2000" u="none" cap="none" strike="noStrike">
                <a:solidFill>
                  <a:srgbClr val="ECF0F4"/>
                </a:solidFill>
                <a:latin typeface="Quattrocento Sans"/>
                <a:ea typeface="Quattrocento Sans"/>
                <a:cs typeface="Quattrocento Sans"/>
                <a:sym typeface="Quattrocento Sans"/>
              </a:rPr>
              <a:t>Delivered by</a:t>
            </a:r>
            <a:endParaRPr b="1" i="0" sz="2000" u="none" cap="none" strike="noStrike">
              <a:solidFill>
                <a:srgbClr val="ECF0F4"/>
              </a:solidFill>
              <a:latin typeface="Quattrocento Sans"/>
              <a:ea typeface="Quattrocento Sans"/>
              <a:cs typeface="Quattrocento Sans"/>
              <a:sym typeface="Quattrocento Sans"/>
            </a:endParaRPr>
          </a:p>
        </p:txBody>
      </p:sp>
      <p:sp>
        <p:nvSpPr>
          <p:cNvPr id="237" name="Google Shape;237;p1"/>
          <p:cNvSpPr txBox="1"/>
          <p:nvPr/>
        </p:nvSpPr>
        <p:spPr>
          <a:xfrm>
            <a:off x="6096000" y="5147161"/>
            <a:ext cx="5235300" cy="9541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2000" u="none" cap="none" strike="noStrike">
                <a:solidFill>
                  <a:srgbClr val="ECF0F4"/>
                </a:solidFill>
                <a:latin typeface="Arial"/>
                <a:ea typeface="Arial"/>
                <a:cs typeface="Arial"/>
                <a:sym typeface="Arial"/>
              </a:rPr>
              <a:t>Nanda Fadhli, S.Pd, M.Si</a:t>
            </a:r>
            <a:endParaRPr b="1" i="0" sz="2000" u="none" cap="none" strike="noStrike">
              <a:solidFill>
                <a:srgbClr val="ECF0F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CF0F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ECF0F4"/>
                </a:solidFill>
                <a:latin typeface="Arial"/>
                <a:ea typeface="Arial"/>
                <a:cs typeface="Arial"/>
                <a:sym typeface="Arial"/>
              </a:rPr>
              <a:t>https://www.linkedin.com/in/nandafadhli93/</a:t>
            </a:r>
            <a:endParaRPr b="0" i="0" sz="1400" u="none" cap="none" strike="noStrike">
              <a:solidFill>
                <a:srgbClr val="ECF0F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CF0F4"/>
              </a:solidFill>
              <a:latin typeface="Arial"/>
              <a:ea typeface="Arial"/>
              <a:cs typeface="Arial"/>
              <a:sym typeface="Arial"/>
            </a:endParaRPr>
          </a:p>
        </p:txBody>
      </p:sp>
      <p:sp>
        <p:nvSpPr>
          <p:cNvPr id="238" name="Google Shape;238;p1"/>
          <p:cNvSpPr txBox="1"/>
          <p:nvPr/>
        </p:nvSpPr>
        <p:spPr>
          <a:xfrm>
            <a:off x="615072" y="1411734"/>
            <a:ext cx="4241610" cy="147732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1D3557"/>
                </a:solidFill>
                <a:latin typeface="Quattrocento Sans"/>
                <a:ea typeface="Quattrocento Sans"/>
                <a:cs typeface="Quattrocento Sans"/>
                <a:sym typeface="Quattrocento Sans"/>
              </a:rPr>
              <a:t>WebApps Development</a:t>
            </a:r>
            <a:endParaRPr b="1" i="0" sz="4800" u="none" cap="none" strike="noStrike">
              <a:solidFill>
                <a:srgbClr val="1D3557"/>
              </a:solidFill>
              <a:latin typeface="Quattrocento Sans"/>
              <a:ea typeface="Quattrocento Sans"/>
              <a:cs typeface="Quattrocento Sans"/>
              <a:sym typeface="Quattrocento Sans"/>
            </a:endParaRPr>
          </a:p>
        </p:txBody>
      </p:sp>
      <p:sp>
        <p:nvSpPr>
          <p:cNvPr id="239" name="Google Shape;239;p1"/>
          <p:cNvSpPr txBox="1"/>
          <p:nvPr/>
        </p:nvSpPr>
        <p:spPr>
          <a:xfrm>
            <a:off x="615088" y="2994918"/>
            <a:ext cx="4255200"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2000" u="none" cap="none" strike="noStrike">
                <a:solidFill>
                  <a:srgbClr val="1D3557"/>
                </a:solidFill>
                <a:latin typeface="Arial"/>
                <a:ea typeface="Arial"/>
                <a:cs typeface="Arial"/>
                <a:sym typeface="Arial"/>
              </a:rPr>
              <a:t>Using Streamlit Library in Python</a:t>
            </a:r>
            <a:endParaRPr b="1" i="0" sz="2000" u="none" cap="none" strike="noStrike">
              <a:solidFill>
                <a:srgbClr val="1D3557"/>
              </a:solidFill>
              <a:latin typeface="Arial"/>
              <a:ea typeface="Arial"/>
              <a:cs typeface="Arial"/>
              <a:sym typeface="Arial"/>
            </a:endParaRPr>
          </a:p>
        </p:txBody>
      </p:sp>
      <p:sp>
        <p:nvSpPr>
          <p:cNvPr id="240" name="Google Shape;240;p1"/>
          <p:cNvSpPr/>
          <p:nvPr/>
        </p:nvSpPr>
        <p:spPr>
          <a:xfrm>
            <a:off x="615071" y="5981979"/>
            <a:ext cx="419100" cy="85725"/>
          </a:xfrm>
          <a:prstGeom prst="rect">
            <a:avLst/>
          </a:prstGeom>
          <a:solidFill>
            <a:srgbClr val="1D35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 name="Google Shape;241;p1"/>
          <p:cNvSpPr/>
          <p:nvPr/>
        </p:nvSpPr>
        <p:spPr>
          <a:xfrm>
            <a:off x="5767666" y="3585078"/>
            <a:ext cx="995806" cy="572486"/>
          </a:xfrm>
          <a:prstGeom prst="parallelogram">
            <a:avLst>
              <a:gd fmla="val 47569" name="adj"/>
            </a:avLst>
          </a:prstGeom>
          <a:solidFill>
            <a:srgbClr val="A8DADC"/>
          </a:solidFill>
          <a:ln>
            <a:noFill/>
          </a:ln>
          <a:effectLst>
            <a:outerShdw blurRad="317500" rotWithShape="0" algn="ctr">
              <a:srgbClr val="A8DADC">
                <a:alpha val="40000"/>
              </a:srgbClr>
            </a:outerShdw>
          </a:effectLst>
        </p:spPr>
        <p:txBody>
          <a:bodyPr anchorCtr="0" anchor="ctr" bIns="72000" lIns="144000" spcFirstLastPara="1" rIns="108000" wrap="square" tIns="720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ECF0F4"/>
              </a:solidFill>
              <a:latin typeface="Quattrocento Sans"/>
              <a:ea typeface="Quattrocento Sans"/>
              <a:cs typeface="Quattrocento Sans"/>
              <a:sym typeface="Quattrocento Sans"/>
            </a:endParaRPr>
          </a:p>
        </p:txBody>
      </p:sp>
      <p:sp>
        <p:nvSpPr>
          <p:cNvPr id="242" name="Google Shape;242;p1"/>
          <p:cNvSpPr txBox="1"/>
          <p:nvPr/>
        </p:nvSpPr>
        <p:spPr>
          <a:xfrm>
            <a:off x="11407774" y="6471972"/>
            <a:ext cx="255279" cy="138499"/>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900"/>
              <a:buFont typeface="Arial"/>
              <a:buNone/>
            </a:pPr>
            <a:r>
              <a:rPr b="1" i="1" lang="en-US" sz="900" u="none" cap="none" strike="noStrike">
                <a:solidFill>
                  <a:srgbClr val="457B9D"/>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6096000" y="3713364"/>
            <a:ext cx="282575" cy="315913"/>
          </a:xfrm>
          <a:custGeom>
            <a:rect b="b" l="l" r="r" t="t"/>
            <a:pathLst>
              <a:path extrusionOk="0" h="84" w="75">
                <a:moveTo>
                  <a:pt x="48" y="46"/>
                </a:moveTo>
                <a:cubicBezTo>
                  <a:pt x="56" y="42"/>
                  <a:pt x="62" y="34"/>
                  <a:pt x="62" y="24"/>
                </a:cubicBezTo>
                <a:cubicBezTo>
                  <a:pt x="62" y="11"/>
                  <a:pt x="51" y="0"/>
                  <a:pt x="37" y="0"/>
                </a:cubicBezTo>
                <a:cubicBezTo>
                  <a:pt x="24" y="0"/>
                  <a:pt x="13" y="11"/>
                  <a:pt x="13" y="24"/>
                </a:cubicBezTo>
                <a:cubicBezTo>
                  <a:pt x="13" y="34"/>
                  <a:pt x="19" y="42"/>
                  <a:pt x="27" y="46"/>
                </a:cubicBezTo>
                <a:cubicBezTo>
                  <a:pt x="11" y="51"/>
                  <a:pt x="0" y="65"/>
                  <a:pt x="0" y="82"/>
                </a:cubicBezTo>
                <a:cubicBezTo>
                  <a:pt x="0" y="83"/>
                  <a:pt x="1" y="84"/>
                  <a:pt x="2" y="84"/>
                </a:cubicBezTo>
                <a:cubicBezTo>
                  <a:pt x="73" y="84"/>
                  <a:pt x="73" y="84"/>
                  <a:pt x="73" y="84"/>
                </a:cubicBezTo>
                <a:cubicBezTo>
                  <a:pt x="73" y="84"/>
                  <a:pt x="73" y="84"/>
                  <a:pt x="73" y="84"/>
                </a:cubicBezTo>
                <a:cubicBezTo>
                  <a:pt x="74" y="84"/>
                  <a:pt x="75" y="83"/>
                  <a:pt x="75" y="82"/>
                </a:cubicBezTo>
                <a:cubicBezTo>
                  <a:pt x="75" y="66"/>
                  <a:pt x="64" y="51"/>
                  <a:pt x="48" y="46"/>
                </a:cubicBezTo>
                <a:close/>
              </a:path>
            </a:pathLst>
          </a:custGeom>
          <a:solidFill>
            <a:srgbClr val="1D355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oliteknik AKA Bogor" id="244" name="Google Shape;244;p1"/>
          <p:cNvPicPr preferRelativeResize="0"/>
          <p:nvPr/>
        </p:nvPicPr>
        <p:blipFill rotWithShape="1">
          <a:blip r:embed="rId4">
            <a:alphaModFix/>
          </a:blip>
          <a:srcRect b="0" l="0" r="0" t="0"/>
          <a:stretch/>
        </p:blipFill>
        <p:spPr>
          <a:xfrm>
            <a:off x="544465" y="5107708"/>
            <a:ext cx="3379465" cy="56554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1"/>
          <p:cNvSpPr txBox="1"/>
          <p:nvPr/>
        </p:nvSpPr>
        <p:spPr>
          <a:xfrm>
            <a:off x="260166" y="258809"/>
            <a:ext cx="11398434"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lang="en-US" sz="3200" u="sng">
                <a:solidFill>
                  <a:srgbClr val="0D377F"/>
                </a:solidFill>
                <a:latin typeface="Roboto"/>
                <a:ea typeface="Roboto"/>
                <a:cs typeface="Roboto"/>
                <a:sym typeface="Roboto"/>
              </a:rPr>
              <a:t>Bagaimana Cara Install Library Streamlit?</a:t>
            </a:r>
            <a:endParaRPr b="1" i="0" sz="3200" u="sng" cap="none" strike="noStrike">
              <a:solidFill>
                <a:srgbClr val="0D377F"/>
              </a:solidFill>
              <a:latin typeface="Roboto"/>
              <a:ea typeface="Roboto"/>
              <a:cs typeface="Roboto"/>
              <a:sym typeface="Roboto"/>
            </a:endParaRPr>
          </a:p>
        </p:txBody>
      </p:sp>
      <p:sp>
        <p:nvSpPr>
          <p:cNvPr id="461" name="Google Shape;461;p11"/>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11"/>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3" name="Google Shape;463;p11"/>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11"/>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04</a:t>
            </a:r>
            <a:endParaRPr b="1" sz="1200">
              <a:solidFill>
                <a:schemeClr val="dk1"/>
              </a:solidFill>
              <a:latin typeface="Quattrocento Sans"/>
              <a:ea typeface="Quattrocento Sans"/>
              <a:cs typeface="Quattrocento Sans"/>
              <a:sym typeface="Quattrocento Sans"/>
            </a:endParaRPr>
          </a:p>
        </p:txBody>
      </p:sp>
      <p:pic>
        <p:nvPicPr>
          <p:cNvPr id="465" name="Google Shape;465;p11"/>
          <p:cNvPicPr preferRelativeResize="0"/>
          <p:nvPr/>
        </p:nvPicPr>
        <p:blipFill rotWithShape="1">
          <a:blip r:embed="rId3">
            <a:alphaModFix/>
          </a:blip>
          <a:srcRect b="0" l="0" r="0" t="0"/>
          <a:stretch/>
        </p:blipFill>
        <p:spPr>
          <a:xfrm>
            <a:off x="603066" y="1627002"/>
            <a:ext cx="4181276" cy="1417452"/>
          </a:xfrm>
          <a:prstGeom prst="rect">
            <a:avLst/>
          </a:prstGeom>
          <a:noFill/>
          <a:ln>
            <a:noFill/>
          </a:ln>
        </p:spPr>
      </p:pic>
      <p:sp>
        <p:nvSpPr>
          <p:cNvPr id="466" name="Google Shape;466;p11"/>
          <p:cNvSpPr txBox="1"/>
          <p:nvPr/>
        </p:nvSpPr>
        <p:spPr>
          <a:xfrm>
            <a:off x="260166" y="785093"/>
            <a:ext cx="11931833" cy="104644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Roboto Condensed"/>
                <a:ea typeface="Roboto Condensed"/>
                <a:cs typeface="Roboto Condensed"/>
                <a:sym typeface="Roboto Condensed"/>
              </a:rPr>
              <a:t> Jika kamu sudah berhasil di step no (5) : “aktifasi environment”. Maka kamu bisa lanjutkan untuk install streamlit, gunakan code: </a:t>
            </a:r>
            <a:r>
              <a:rPr lang="en-US" sz="1600">
                <a:solidFill>
                  <a:srgbClr val="FF0000"/>
                </a:solidFill>
                <a:latin typeface="Arial"/>
                <a:ea typeface="Arial"/>
                <a:cs typeface="Arial"/>
                <a:sym typeface="Arial"/>
              </a:rPr>
              <a:t>pip install streamlit</a:t>
            </a:r>
            <a:r>
              <a:rPr lang="en-US" sz="1600">
                <a:solidFill>
                  <a:schemeClr val="dk1"/>
                </a:solidFill>
                <a:latin typeface="Roboto Condensed"/>
                <a:ea typeface="Roboto Condensed"/>
                <a:cs typeface="Roboto Condensed"/>
                <a:sym typeface="Roboto Condensed"/>
              </a:rPr>
              <a:t> dan ketik pada icon no (6), sehingga proses instalasinya berjalan (proses ini cukup memakan waktu tergantung pada kecepatan processor laptop kamu</a:t>
            </a:r>
            <a:endParaRPr sz="1600">
              <a:solidFill>
                <a:schemeClr val="dk1"/>
              </a:solidFill>
              <a:latin typeface="Roboto Condensed"/>
              <a:ea typeface="Roboto Condensed"/>
              <a:cs typeface="Roboto Condensed"/>
              <a:sym typeface="Roboto Condensed"/>
            </a:endParaRPr>
          </a:p>
          <a:p>
            <a:pPr indent="0" lvl="0" marL="0" marR="0" rtl="0" algn="l">
              <a:spcBef>
                <a:spcPts val="0"/>
              </a:spcBef>
              <a:spcAft>
                <a:spcPts val="0"/>
              </a:spcAft>
              <a:buNone/>
            </a:pPr>
            <a:r>
              <a:rPr lang="en-US" sz="1400">
                <a:solidFill>
                  <a:srgbClr val="FF0000"/>
                </a:solidFill>
                <a:latin typeface="Arial"/>
                <a:ea typeface="Arial"/>
                <a:cs typeface="Arial"/>
                <a:sym typeface="Arial"/>
              </a:rPr>
              <a:t>       </a:t>
            </a:r>
            <a:endParaRPr b="1" sz="1400">
              <a:solidFill>
                <a:schemeClr val="dk1"/>
              </a:solidFill>
              <a:latin typeface="Roboto Condensed"/>
              <a:ea typeface="Roboto Condensed"/>
              <a:cs typeface="Roboto Condensed"/>
              <a:sym typeface="Roboto Condensed"/>
            </a:endParaRPr>
          </a:p>
        </p:txBody>
      </p:sp>
      <p:sp>
        <p:nvSpPr>
          <p:cNvPr id="467" name="Google Shape;467;p11"/>
          <p:cNvSpPr/>
          <p:nvPr/>
        </p:nvSpPr>
        <p:spPr>
          <a:xfrm>
            <a:off x="3662124" y="1445162"/>
            <a:ext cx="363682" cy="363682"/>
          </a:xfrm>
          <a:prstGeom prst="ellipse">
            <a:avLst/>
          </a:prstGeom>
          <a:solidFill>
            <a:srgbClr val="C4BD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6</a:t>
            </a:r>
            <a:endParaRPr sz="1800">
              <a:solidFill>
                <a:schemeClr val="dk1"/>
              </a:solidFill>
              <a:latin typeface="Arial"/>
              <a:ea typeface="Arial"/>
              <a:cs typeface="Arial"/>
              <a:sym typeface="Arial"/>
            </a:endParaRPr>
          </a:p>
        </p:txBody>
      </p:sp>
      <p:sp>
        <p:nvSpPr>
          <p:cNvPr id="468" name="Google Shape;468;p11"/>
          <p:cNvSpPr txBox="1"/>
          <p:nvPr/>
        </p:nvSpPr>
        <p:spPr>
          <a:xfrm>
            <a:off x="260166" y="3116921"/>
            <a:ext cx="11931834"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Roboto Condensed"/>
                <a:ea typeface="Roboto Condensed"/>
                <a:cs typeface="Roboto Condensed"/>
                <a:sym typeface="Roboto Condensed"/>
              </a:rPr>
              <a:t> Jika proses instalasinya sudah selesai, maka outputnya akan seperti berikut, terlihat tulisan “successful” seperti pada panah </a:t>
            </a:r>
            <a:r>
              <a:rPr b="1" lang="en-US" sz="1600">
                <a:solidFill>
                  <a:srgbClr val="FF0000"/>
                </a:solidFill>
                <a:latin typeface="Roboto Condensed"/>
                <a:ea typeface="Roboto Condensed"/>
                <a:cs typeface="Roboto Condensed"/>
                <a:sym typeface="Roboto Condensed"/>
              </a:rPr>
              <a:t>merah .</a:t>
            </a:r>
            <a:r>
              <a:rPr lang="en-US" sz="1600">
                <a:solidFill>
                  <a:schemeClr val="dk1"/>
                </a:solidFill>
                <a:latin typeface="Roboto Condensed"/>
                <a:ea typeface="Roboto Condensed"/>
                <a:cs typeface="Roboto Condensed"/>
                <a:sym typeface="Roboto Condensed"/>
              </a:rPr>
              <a:t> Selanjutnya untuk memastikan streamlit sudah bisa digunakan. Ketik </a:t>
            </a:r>
            <a:r>
              <a:rPr lang="en-US" sz="1400">
                <a:solidFill>
                  <a:srgbClr val="FF0000"/>
                </a:solidFill>
                <a:latin typeface="Arial"/>
                <a:ea typeface="Arial"/>
                <a:cs typeface="Arial"/>
                <a:sym typeface="Arial"/>
              </a:rPr>
              <a:t>streamlit hello </a:t>
            </a:r>
            <a:r>
              <a:rPr lang="en-US" sz="1600">
                <a:solidFill>
                  <a:schemeClr val="dk1"/>
                </a:solidFill>
                <a:latin typeface="Roboto Condensed"/>
                <a:ea typeface="Roboto Condensed"/>
                <a:cs typeface="Roboto Condensed"/>
                <a:sym typeface="Roboto Condensed"/>
              </a:rPr>
              <a:t>pada icon no (7) sehingga muncul output seperti dibawah ini </a:t>
            </a:r>
            <a:r>
              <a:rPr b="1" lang="en-US" sz="1600">
                <a:solidFill>
                  <a:srgbClr val="7030A0"/>
                </a:solidFill>
                <a:latin typeface="Roboto Condensed"/>
                <a:ea typeface="Roboto Condensed"/>
                <a:cs typeface="Roboto Condensed"/>
                <a:sym typeface="Roboto Condensed"/>
              </a:rPr>
              <a:t>(gambar kiri: output dengan tulisan “Welcome to Streamlit”, gambar kanan: browser yang terbuka secara otomatis)</a:t>
            </a:r>
            <a:endParaRPr b="1" sz="1600">
              <a:solidFill>
                <a:srgbClr val="7030A0"/>
              </a:solidFill>
              <a:latin typeface="Roboto Condensed"/>
              <a:ea typeface="Roboto Condensed"/>
              <a:cs typeface="Roboto Condensed"/>
              <a:sym typeface="Roboto Condensed"/>
            </a:endParaRPr>
          </a:p>
        </p:txBody>
      </p:sp>
      <p:pic>
        <p:nvPicPr>
          <p:cNvPr id="469" name="Google Shape;469;p11"/>
          <p:cNvPicPr preferRelativeResize="0"/>
          <p:nvPr/>
        </p:nvPicPr>
        <p:blipFill rotWithShape="1">
          <a:blip r:embed="rId4">
            <a:alphaModFix/>
          </a:blip>
          <a:srcRect b="0" l="0" r="0" t="0"/>
          <a:stretch/>
        </p:blipFill>
        <p:spPr>
          <a:xfrm>
            <a:off x="603066" y="3977774"/>
            <a:ext cx="5389778" cy="2432424"/>
          </a:xfrm>
          <a:prstGeom prst="rect">
            <a:avLst/>
          </a:prstGeom>
          <a:noFill/>
          <a:ln>
            <a:noFill/>
          </a:ln>
        </p:spPr>
      </p:pic>
      <p:cxnSp>
        <p:nvCxnSpPr>
          <p:cNvPr id="470" name="Google Shape;470;p11"/>
          <p:cNvCxnSpPr/>
          <p:nvPr/>
        </p:nvCxnSpPr>
        <p:spPr>
          <a:xfrm flipH="1" rot="10800000">
            <a:off x="260166" y="4722254"/>
            <a:ext cx="342900" cy="155864"/>
          </a:xfrm>
          <a:prstGeom prst="straightConnector1">
            <a:avLst/>
          </a:prstGeom>
          <a:noFill/>
          <a:ln cap="flat" cmpd="sng" w="38100">
            <a:solidFill>
              <a:srgbClr val="FF0000"/>
            </a:solidFill>
            <a:prstDash val="solid"/>
            <a:round/>
            <a:headEnd len="sm" w="sm" type="none"/>
            <a:tailEnd len="med" w="med" type="triangle"/>
          </a:ln>
          <a:effectLst>
            <a:outerShdw blurRad="40000" rotWithShape="0" dir="5400000" dist="20000">
              <a:srgbClr val="000000">
                <a:alpha val="37647"/>
              </a:srgbClr>
            </a:outerShdw>
          </a:effectLst>
        </p:spPr>
      </p:cxnSp>
      <p:sp>
        <p:nvSpPr>
          <p:cNvPr id="471" name="Google Shape;471;p11"/>
          <p:cNvSpPr/>
          <p:nvPr/>
        </p:nvSpPr>
        <p:spPr>
          <a:xfrm>
            <a:off x="2693704" y="4983436"/>
            <a:ext cx="363682" cy="363682"/>
          </a:xfrm>
          <a:prstGeom prst="ellipse">
            <a:avLst/>
          </a:prstGeom>
          <a:solidFill>
            <a:srgbClr val="C4BD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7</a:t>
            </a:r>
            <a:endParaRPr sz="1800">
              <a:solidFill>
                <a:schemeClr val="dk1"/>
              </a:solidFill>
              <a:latin typeface="Arial"/>
              <a:ea typeface="Arial"/>
              <a:cs typeface="Arial"/>
              <a:sym typeface="Arial"/>
            </a:endParaRPr>
          </a:p>
        </p:txBody>
      </p:sp>
      <p:pic>
        <p:nvPicPr>
          <p:cNvPr id="472" name="Google Shape;472;p11"/>
          <p:cNvPicPr preferRelativeResize="0"/>
          <p:nvPr/>
        </p:nvPicPr>
        <p:blipFill rotWithShape="1">
          <a:blip r:embed="rId5">
            <a:alphaModFix/>
          </a:blip>
          <a:srcRect b="0" l="0" r="0" t="0"/>
          <a:stretch/>
        </p:blipFill>
        <p:spPr>
          <a:xfrm>
            <a:off x="6349537" y="3949234"/>
            <a:ext cx="4625493" cy="24609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2"/>
          <p:cNvSpPr txBox="1"/>
          <p:nvPr/>
        </p:nvSpPr>
        <p:spPr>
          <a:xfrm>
            <a:off x="260166" y="258809"/>
            <a:ext cx="7285561"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lang="en-US" sz="3200" u="sng">
                <a:solidFill>
                  <a:srgbClr val="0D377F"/>
                </a:solidFill>
                <a:latin typeface="Roboto"/>
                <a:ea typeface="Roboto"/>
                <a:cs typeface="Roboto"/>
                <a:sym typeface="Roboto"/>
              </a:rPr>
              <a:t>Streamlit Hands-On</a:t>
            </a:r>
            <a:endParaRPr b="1" i="0" sz="3200" u="sng" cap="none" strike="noStrike">
              <a:solidFill>
                <a:srgbClr val="0D377F"/>
              </a:solidFill>
              <a:latin typeface="Roboto"/>
              <a:ea typeface="Roboto"/>
              <a:cs typeface="Roboto"/>
              <a:sym typeface="Roboto"/>
            </a:endParaRPr>
          </a:p>
        </p:txBody>
      </p:sp>
      <p:sp>
        <p:nvSpPr>
          <p:cNvPr id="479" name="Google Shape;479;p12"/>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0" name="Google Shape;480;p12"/>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12"/>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2" name="Google Shape;482;p12"/>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04</a:t>
            </a:r>
            <a:endParaRPr b="1" sz="1200">
              <a:solidFill>
                <a:schemeClr val="dk1"/>
              </a:solidFill>
              <a:latin typeface="Quattrocento Sans"/>
              <a:ea typeface="Quattrocento Sans"/>
              <a:cs typeface="Quattrocento Sans"/>
              <a:sym typeface="Quattrocento Sans"/>
            </a:endParaRPr>
          </a:p>
        </p:txBody>
      </p:sp>
      <p:grpSp>
        <p:nvGrpSpPr>
          <p:cNvPr id="483" name="Google Shape;483;p12"/>
          <p:cNvGrpSpPr/>
          <p:nvPr/>
        </p:nvGrpSpPr>
        <p:grpSpPr>
          <a:xfrm>
            <a:off x="499157" y="1623030"/>
            <a:ext cx="8218814" cy="4349065"/>
            <a:chOff x="0" y="371"/>
            <a:chExt cx="8218814" cy="4349065"/>
          </a:xfrm>
        </p:grpSpPr>
        <p:sp>
          <p:nvSpPr>
            <p:cNvPr id="484" name="Google Shape;484;p12"/>
            <p:cNvSpPr/>
            <p:nvPr/>
          </p:nvSpPr>
          <p:spPr>
            <a:xfrm rot="5400000">
              <a:off x="5350489" y="-2331768"/>
              <a:ext cx="476609" cy="5260042"/>
            </a:xfrm>
            <a:prstGeom prst="round2SameRect">
              <a:avLst>
                <a:gd fmla="val 16667" name="adj1"/>
                <a:gd fmla="val 0" name="adj2"/>
              </a:avLst>
            </a:prstGeom>
            <a:solidFill>
              <a:srgbClr val="CBCED6">
                <a:alpha val="89803"/>
              </a:srgbClr>
            </a:solidFill>
            <a:ln cap="flat" cmpd="sng" w="25400">
              <a:solidFill>
                <a:srgbClr val="CBCED6">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2"/>
            <p:cNvSpPr txBox="1"/>
            <p:nvPr/>
          </p:nvSpPr>
          <p:spPr>
            <a:xfrm>
              <a:off x="2958773" y="83214"/>
              <a:ext cx="5236776" cy="430077"/>
            </a:xfrm>
            <a:prstGeom prst="rect">
              <a:avLst/>
            </a:prstGeom>
            <a:noFill/>
            <a:ln>
              <a:noFill/>
            </a:ln>
          </p:spPr>
          <p:txBody>
            <a:bodyPr anchorCtr="0" anchor="ctr" bIns="40000" lIns="80000" spcFirstLastPara="1" rIns="80000" wrap="square" tIns="40000">
              <a:noAutofit/>
            </a:bodyPr>
            <a:lstStyle/>
            <a:p>
              <a:pPr indent="-228600" lvl="1" marL="22860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e.g.: Title, Header, Subheader</a:t>
              </a:r>
              <a:endParaRPr b="0" i="0" sz="2100" u="none" cap="none" strike="noStrike">
                <a:solidFill>
                  <a:schemeClr val="dk1"/>
                </a:solidFill>
                <a:latin typeface="Arial"/>
                <a:ea typeface="Arial"/>
                <a:cs typeface="Arial"/>
                <a:sym typeface="Arial"/>
              </a:endParaRPr>
            </a:p>
          </p:txBody>
        </p:sp>
        <p:sp>
          <p:nvSpPr>
            <p:cNvPr id="486" name="Google Shape;486;p12"/>
            <p:cNvSpPr/>
            <p:nvPr/>
          </p:nvSpPr>
          <p:spPr>
            <a:xfrm>
              <a:off x="0" y="371"/>
              <a:ext cx="2958773" cy="595762"/>
            </a:xfrm>
            <a:prstGeom prst="roundRect">
              <a:avLst>
                <a:gd fmla="val 16667"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2"/>
            <p:cNvSpPr txBox="1"/>
            <p:nvPr/>
          </p:nvSpPr>
          <p:spPr>
            <a:xfrm>
              <a:off x="29083" y="29454"/>
              <a:ext cx="2900607" cy="53759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Write &amp; Text</a:t>
              </a:r>
              <a:endParaRPr/>
            </a:p>
          </p:txBody>
        </p:sp>
        <p:sp>
          <p:nvSpPr>
            <p:cNvPr id="488" name="Google Shape;488;p12"/>
            <p:cNvSpPr/>
            <p:nvPr/>
          </p:nvSpPr>
          <p:spPr>
            <a:xfrm rot="5400000">
              <a:off x="5350489" y="-1706217"/>
              <a:ext cx="476609" cy="5260042"/>
            </a:xfrm>
            <a:prstGeom prst="round2SameRect">
              <a:avLst>
                <a:gd fmla="val 16667" name="adj1"/>
                <a:gd fmla="val 0" name="adj2"/>
              </a:avLst>
            </a:prstGeom>
            <a:solidFill>
              <a:srgbClr val="CBCED6">
                <a:alpha val="89803"/>
              </a:srgbClr>
            </a:solidFill>
            <a:ln cap="flat" cmpd="sng" w="25400">
              <a:solidFill>
                <a:srgbClr val="CBCED6">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2"/>
            <p:cNvSpPr txBox="1"/>
            <p:nvPr/>
          </p:nvSpPr>
          <p:spPr>
            <a:xfrm>
              <a:off x="2958773" y="708765"/>
              <a:ext cx="5236776" cy="430077"/>
            </a:xfrm>
            <a:prstGeom prst="rect">
              <a:avLst/>
            </a:prstGeom>
            <a:noFill/>
            <a:ln>
              <a:noFill/>
            </a:ln>
          </p:spPr>
          <p:txBody>
            <a:bodyPr anchorCtr="0" anchor="ctr" bIns="40000" lIns="80000" spcFirstLastPara="1" rIns="80000" wrap="square" tIns="40000">
              <a:noAutofit/>
            </a:bodyPr>
            <a:lstStyle/>
            <a:p>
              <a:pPr indent="-228600" lvl="1" marL="22860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e.g.: dataframe, table, metrics</a:t>
              </a:r>
              <a:endParaRPr/>
            </a:p>
          </p:txBody>
        </p:sp>
        <p:sp>
          <p:nvSpPr>
            <p:cNvPr id="490" name="Google Shape;490;p12"/>
            <p:cNvSpPr/>
            <p:nvPr/>
          </p:nvSpPr>
          <p:spPr>
            <a:xfrm>
              <a:off x="0" y="625922"/>
              <a:ext cx="2958773" cy="595762"/>
            </a:xfrm>
            <a:prstGeom prst="roundRect">
              <a:avLst>
                <a:gd fmla="val 16667"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2"/>
            <p:cNvSpPr txBox="1"/>
            <p:nvPr/>
          </p:nvSpPr>
          <p:spPr>
            <a:xfrm>
              <a:off x="29083" y="655005"/>
              <a:ext cx="2900607" cy="53759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Data Display</a:t>
              </a:r>
              <a:endParaRPr/>
            </a:p>
          </p:txBody>
        </p:sp>
        <p:sp>
          <p:nvSpPr>
            <p:cNvPr id="492" name="Google Shape;492;p12"/>
            <p:cNvSpPr/>
            <p:nvPr/>
          </p:nvSpPr>
          <p:spPr>
            <a:xfrm rot="5400000">
              <a:off x="5350489" y="-1080667"/>
              <a:ext cx="476609" cy="5260042"/>
            </a:xfrm>
            <a:prstGeom prst="round2SameRect">
              <a:avLst>
                <a:gd fmla="val 16667" name="adj1"/>
                <a:gd fmla="val 0" name="adj2"/>
              </a:avLst>
            </a:prstGeom>
            <a:solidFill>
              <a:srgbClr val="CBCED6">
                <a:alpha val="89803"/>
              </a:srgbClr>
            </a:solidFill>
            <a:ln cap="flat" cmpd="sng" w="25400">
              <a:solidFill>
                <a:srgbClr val="CBCED6">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2"/>
            <p:cNvSpPr txBox="1"/>
            <p:nvPr/>
          </p:nvSpPr>
          <p:spPr>
            <a:xfrm>
              <a:off x="2958773" y="1334315"/>
              <a:ext cx="5236776" cy="430077"/>
            </a:xfrm>
            <a:prstGeom prst="rect">
              <a:avLst/>
            </a:prstGeom>
            <a:noFill/>
            <a:ln>
              <a:noFill/>
            </a:ln>
          </p:spPr>
          <p:txBody>
            <a:bodyPr anchorCtr="0" anchor="ctr" bIns="40000" lIns="80000" spcFirstLastPara="1" rIns="80000" wrap="square" tIns="40000">
              <a:noAutofit/>
            </a:bodyPr>
            <a:lstStyle/>
            <a:p>
              <a:pPr indent="-228600" lvl="1" marL="22860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e.g.: line_chart, bar_chart, plotly</a:t>
              </a:r>
              <a:endParaRPr b="0" i="0" sz="2100" u="none" cap="none" strike="noStrike">
                <a:solidFill>
                  <a:schemeClr val="dk1"/>
                </a:solidFill>
                <a:latin typeface="Arial"/>
                <a:ea typeface="Arial"/>
                <a:cs typeface="Arial"/>
                <a:sym typeface="Arial"/>
              </a:endParaRPr>
            </a:p>
          </p:txBody>
        </p:sp>
        <p:sp>
          <p:nvSpPr>
            <p:cNvPr id="494" name="Google Shape;494;p12"/>
            <p:cNvSpPr/>
            <p:nvPr/>
          </p:nvSpPr>
          <p:spPr>
            <a:xfrm>
              <a:off x="0" y="1251472"/>
              <a:ext cx="2958773" cy="595762"/>
            </a:xfrm>
            <a:prstGeom prst="roundRect">
              <a:avLst>
                <a:gd fmla="val 16667"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2"/>
            <p:cNvSpPr txBox="1"/>
            <p:nvPr/>
          </p:nvSpPr>
          <p:spPr>
            <a:xfrm>
              <a:off x="29083" y="1280555"/>
              <a:ext cx="2900607" cy="53759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Chart</a:t>
              </a:r>
              <a:endParaRPr/>
            </a:p>
          </p:txBody>
        </p:sp>
        <p:sp>
          <p:nvSpPr>
            <p:cNvPr id="496" name="Google Shape;496;p12"/>
            <p:cNvSpPr/>
            <p:nvPr/>
          </p:nvSpPr>
          <p:spPr>
            <a:xfrm rot="5400000">
              <a:off x="5350489" y="-455117"/>
              <a:ext cx="476609" cy="5260042"/>
            </a:xfrm>
            <a:prstGeom prst="round2SameRect">
              <a:avLst>
                <a:gd fmla="val 16667" name="adj1"/>
                <a:gd fmla="val 0" name="adj2"/>
              </a:avLst>
            </a:prstGeom>
            <a:solidFill>
              <a:srgbClr val="CBCED6">
                <a:alpha val="89803"/>
              </a:srgbClr>
            </a:solidFill>
            <a:ln cap="flat" cmpd="sng" w="25400">
              <a:solidFill>
                <a:srgbClr val="CBCED6">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2"/>
            <p:cNvSpPr txBox="1"/>
            <p:nvPr/>
          </p:nvSpPr>
          <p:spPr>
            <a:xfrm>
              <a:off x="2958773" y="1959865"/>
              <a:ext cx="5236776" cy="430077"/>
            </a:xfrm>
            <a:prstGeom prst="rect">
              <a:avLst/>
            </a:prstGeom>
            <a:noFill/>
            <a:ln>
              <a:noFill/>
            </a:ln>
          </p:spPr>
          <p:txBody>
            <a:bodyPr anchorCtr="0" anchor="ctr" bIns="40000" lIns="80000" spcFirstLastPara="1" rIns="80000" wrap="square" tIns="40000">
              <a:noAutofit/>
            </a:bodyPr>
            <a:lstStyle/>
            <a:p>
              <a:pPr indent="-228600" lvl="1" marL="22860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e.g.: button, slider, number/text input</a:t>
              </a:r>
              <a:endParaRPr/>
            </a:p>
          </p:txBody>
        </p:sp>
        <p:sp>
          <p:nvSpPr>
            <p:cNvPr id="498" name="Google Shape;498;p12"/>
            <p:cNvSpPr/>
            <p:nvPr/>
          </p:nvSpPr>
          <p:spPr>
            <a:xfrm>
              <a:off x="0" y="1877022"/>
              <a:ext cx="2958773" cy="595762"/>
            </a:xfrm>
            <a:prstGeom prst="roundRect">
              <a:avLst>
                <a:gd fmla="val 16667"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2"/>
            <p:cNvSpPr txBox="1"/>
            <p:nvPr/>
          </p:nvSpPr>
          <p:spPr>
            <a:xfrm>
              <a:off x="29083" y="1906105"/>
              <a:ext cx="2900607" cy="53759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Input</a:t>
              </a:r>
              <a:endParaRPr/>
            </a:p>
          </p:txBody>
        </p:sp>
        <p:sp>
          <p:nvSpPr>
            <p:cNvPr id="500" name="Google Shape;500;p12"/>
            <p:cNvSpPr/>
            <p:nvPr/>
          </p:nvSpPr>
          <p:spPr>
            <a:xfrm rot="5400000">
              <a:off x="5350489" y="170433"/>
              <a:ext cx="476609" cy="5260042"/>
            </a:xfrm>
            <a:prstGeom prst="round2SameRect">
              <a:avLst>
                <a:gd fmla="val 16667" name="adj1"/>
                <a:gd fmla="val 0" name="adj2"/>
              </a:avLst>
            </a:prstGeom>
            <a:solidFill>
              <a:srgbClr val="CBCED6">
                <a:alpha val="89803"/>
              </a:srgbClr>
            </a:solidFill>
            <a:ln cap="flat" cmpd="sng" w="25400">
              <a:solidFill>
                <a:srgbClr val="CBCED6">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2"/>
            <p:cNvSpPr txBox="1"/>
            <p:nvPr/>
          </p:nvSpPr>
          <p:spPr>
            <a:xfrm>
              <a:off x="2958773" y="2585415"/>
              <a:ext cx="5236776" cy="430077"/>
            </a:xfrm>
            <a:prstGeom prst="rect">
              <a:avLst/>
            </a:prstGeom>
            <a:noFill/>
            <a:ln>
              <a:noFill/>
            </a:ln>
          </p:spPr>
          <p:txBody>
            <a:bodyPr anchorCtr="0" anchor="ctr" bIns="40000" lIns="80000" spcFirstLastPara="1" rIns="80000" wrap="square" tIns="40000">
              <a:noAutofit/>
            </a:bodyPr>
            <a:lstStyle/>
            <a:p>
              <a:pPr indent="-228600" lvl="1" marL="22860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e.g.:  image, audio, video</a:t>
              </a:r>
              <a:endParaRPr/>
            </a:p>
          </p:txBody>
        </p:sp>
        <p:sp>
          <p:nvSpPr>
            <p:cNvPr id="502" name="Google Shape;502;p12"/>
            <p:cNvSpPr/>
            <p:nvPr/>
          </p:nvSpPr>
          <p:spPr>
            <a:xfrm>
              <a:off x="0" y="2502573"/>
              <a:ext cx="2958773" cy="595762"/>
            </a:xfrm>
            <a:prstGeom prst="roundRect">
              <a:avLst>
                <a:gd fmla="val 16667"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2"/>
            <p:cNvSpPr txBox="1"/>
            <p:nvPr/>
          </p:nvSpPr>
          <p:spPr>
            <a:xfrm>
              <a:off x="29083" y="2531656"/>
              <a:ext cx="2900607" cy="53759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Media</a:t>
              </a:r>
              <a:endParaRPr/>
            </a:p>
          </p:txBody>
        </p:sp>
        <p:sp>
          <p:nvSpPr>
            <p:cNvPr id="504" name="Google Shape;504;p12"/>
            <p:cNvSpPr/>
            <p:nvPr/>
          </p:nvSpPr>
          <p:spPr>
            <a:xfrm rot="5400000">
              <a:off x="5350489" y="795983"/>
              <a:ext cx="476609" cy="5260042"/>
            </a:xfrm>
            <a:prstGeom prst="round2SameRect">
              <a:avLst>
                <a:gd fmla="val 16667" name="adj1"/>
                <a:gd fmla="val 0" name="adj2"/>
              </a:avLst>
            </a:prstGeom>
            <a:solidFill>
              <a:srgbClr val="CBCED6">
                <a:alpha val="89803"/>
              </a:srgbClr>
            </a:solidFill>
            <a:ln cap="flat" cmpd="sng" w="25400">
              <a:solidFill>
                <a:srgbClr val="CBCED6">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2"/>
            <p:cNvSpPr txBox="1"/>
            <p:nvPr/>
          </p:nvSpPr>
          <p:spPr>
            <a:xfrm>
              <a:off x="2958773" y="3210965"/>
              <a:ext cx="5236776" cy="430077"/>
            </a:xfrm>
            <a:prstGeom prst="rect">
              <a:avLst/>
            </a:prstGeom>
            <a:noFill/>
            <a:ln>
              <a:noFill/>
            </a:ln>
          </p:spPr>
          <p:txBody>
            <a:bodyPr anchorCtr="0" anchor="ctr" bIns="40000" lIns="80000" spcFirstLastPara="1" rIns="80000" wrap="square" tIns="40000">
              <a:noAutofit/>
            </a:bodyPr>
            <a:lstStyle/>
            <a:p>
              <a:pPr indent="-228600" lvl="1" marL="22860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e.g.: sidebar, column, tabs</a:t>
              </a:r>
              <a:endParaRPr/>
            </a:p>
          </p:txBody>
        </p:sp>
        <p:sp>
          <p:nvSpPr>
            <p:cNvPr id="506" name="Google Shape;506;p12"/>
            <p:cNvSpPr/>
            <p:nvPr/>
          </p:nvSpPr>
          <p:spPr>
            <a:xfrm>
              <a:off x="0" y="3128123"/>
              <a:ext cx="2958773" cy="595762"/>
            </a:xfrm>
            <a:prstGeom prst="roundRect">
              <a:avLst>
                <a:gd fmla="val 16667"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2"/>
            <p:cNvSpPr txBox="1"/>
            <p:nvPr/>
          </p:nvSpPr>
          <p:spPr>
            <a:xfrm>
              <a:off x="29083" y="3157206"/>
              <a:ext cx="2900607" cy="53759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Layout &amp; Container</a:t>
              </a:r>
              <a:endParaRPr/>
            </a:p>
          </p:txBody>
        </p:sp>
        <p:sp>
          <p:nvSpPr>
            <p:cNvPr id="508" name="Google Shape;508;p12"/>
            <p:cNvSpPr/>
            <p:nvPr/>
          </p:nvSpPr>
          <p:spPr>
            <a:xfrm rot="5400000">
              <a:off x="5350489" y="1421534"/>
              <a:ext cx="476609" cy="5260042"/>
            </a:xfrm>
            <a:prstGeom prst="round2SameRect">
              <a:avLst>
                <a:gd fmla="val 16667" name="adj1"/>
                <a:gd fmla="val 0" name="adj2"/>
              </a:avLst>
            </a:prstGeom>
            <a:solidFill>
              <a:srgbClr val="CBCED6">
                <a:alpha val="89803"/>
              </a:srgbClr>
            </a:solidFill>
            <a:ln cap="flat" cmpd="sng" w="25400">
              <a:solidFill>
                <a:srgbClr val="CBCED6">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2"/>
            <p:cNvSpPr txBox="1"/>
            <p:nvPr/>
          </p:nvSpPr>
          <p:spPr>
            <a:xfrm>
              <a:off x="2958773" y="3836516"/>
              <a:ext cx="5236776" cy="430077"/>
            </a:xfrm>
            <a:prstGeom prst="rect">
              <a:avLst/>
            </a:prstGeom>
            <a:noFill/>
            <a:ln>
              <a:noFill/>
            </a:ln>
          </p:spPr>
          <p:txBody>
            <a:bodyPr anchorCtr="0" anchor="ctr" bIns="40000" lIns="80000" spcFirstLastPara="1" rIns="80000" wrap="square" tIns="40000">
              <a:noAutofit/>
            </a:bodyPr>
            <a:lstStyle/>
            <a:p>
              <a:pPr indent="-228600" lvl="1" marL="228600" marR="0" rtl="0" algn="l">
                <a:lnSpc>
                  <a:spcPct val="9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e.g.: progress, error, warnings, success</a:t>
              </a:r>
              <a:endParaRPr/>
            </a:p>
          </p:txBody>
        </p:sp>
        <p:sp>
          <p:nvSpPr>
            <p:cNvPr id="510" name="Google Shape;510;p12"/>
            <p:cNvSpPr/>
            <p:nvPr/>
          </p:nvSpPr>
          <p:spPr>
            <a:xfrm>
              <a:off x="0" y="3753674"/>
              <a:ext cx="2958773" cy="595762"/>
            </a:xfrm>
            <a:prstGeom prst="roundRect">
              <a:avLst>
                <a:gd fmla="val 16667" name="adj"/>
              </a:avLst>
            </a:prstGeom>
            <a:solidFill>
              <a:srgbClr val="1D497D"/>
            </a:solidFill>
            <a:ln cap="flat" cmpd="sng" w="25400">
              <a:solidFill>
                <a:srgbClr val="EEEC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2"/>
            <p:cNvSpPr txBox="1"/>
            <p:nvPr/>
          </p:nvSpPr>
          <p:spPr>
            <a:xfrm>
              <a:off x="29083" y="3782757"/>
              <a:ext cx="2900607" cy="53759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Status</a:t>
              </a:r>
              <a:endParaRPr/>
            </a:p>
          </p:txBody>
        </p:sp>
      </p:grpSp>
      <p:sp>
        <p:nvSpPr>
          <p:cNvPr id="512" name="Google Shape;512;p12"/>
          <p:cNvSpPr txBox="1"/>
          <p:nvPr/>
        </p:nvSpPr>
        <p:spPr>
          <a:xfrm>
            <a:off x="343292" y="885533"/>
            <a:ext cx="99852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4"/>
                </a:solidFill>
                <a:latin typeface="Quattrocento Sans"/>
                <a:ea typeface="Quattrocento Sans"/>
                <a:cs typeface="Quattrocento Sans"/>
                <a:sym typeface="Quattrocento Sans"/>
              </a:rPr>
              <a:t>Klik link berikut untuk source code detail </a:t>
            </a:r>
            <a:r>
              <a:rPr lang="en-US" sz="1600" u="sng">
                <a:solidFill>
                  <a:schemeClr val="accent4"/>
                </a:solidFill>
                <a:latin typeface="Quattrocento Sans"/>
                <a:ea typeface="Quattrocento Sans"/>
                <a:cs typeface="Quattrocento Sans"/>
                <a:sym typeface="Quattrocento Sans"/>
                <a:hlinkClick r:id="rId3">
                  <a:extLst>
                    <a:ext uri="{A12FA001-AC4F-418D-AE19-62706E023703}">
                      <ahyp:hlinkClr val="tx"/>
                    </a:ext>
                  </a:extLst>
                </a:hlinkClick>
              </a:rPr>
              <a:t>https://docs.streamlit.io/library/api-reference</a:t>
            </a:r>
            <a:endParaRPr sz="1600">
              <a:solidFill>
                <a:schemeClr val="accent4"/>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600">
              <a:solidFill>
                <a:schemeClr val="accent4"/>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3"/>
          <p:cNvSpPr txBox="1"/>
          <p:nvPr/>
        </p:nvSpPr>
        <p:spPr>
          <a:xfrm>
            <a:off x="260166" y="258809"/>
            <a:ext cx="7285561"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lang="en-US" sz="3200" u="sng">
                <a:solidFill>
                  <a:srgbClr val="0D377F"/>
                </a:solidFill>
                <a:latin typeface="Roboto"/>
                <a:ea typeface="Roboto"/>
                <a:cs typeface="Roboto"/>
                <a:sym typeface="Roboto"/>
              </a:rPr>
              <a:t>Deployment ke Streamlit Cloud</a:t>
            </a:r>
            <a:endParaRPr b="1" i="0" sz="3200" u="sng" cap="none" strike="noStrike">
              <a:solidFill>
                <a:srgbClr val="0D377F"/>
              </a:solidFill>
              <a:latin typeface="Roboto"/>
              <a:ea typeface="Roboto"/>
              <a:cs typeface="Roboto"/>
              <a:sym typeface="Roboto"/>
            </a:endParaRPr>
          </a:p>
        </p:txBody>
      </p:sp>
      <p:sp>
        <p:nvSpPr>
          <p:cNvPr id="519" name="Google Shape;519;p13"/>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0" name="Google Shape;520;p13"/>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1" name="Google Shape;521;p13"/>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 name="Google Shape;522;p13"/>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04</a:t>
            </a:r>
            <a:endParaRPr b="1" sz="1200">
              <a:solidFill>
                <a:schemeClr val="dk1"/>
              </a:solidFill>
              <a:latin typeface="Quattrocento Sans"/>
              <a:ea typeface="Quattrocento Sans"/>
              <a:cs typeface="Quattrocento Sans"/>
              <a:sym typeface="Quattrocento Sans"/>
            </a:endParaRPr>
          </a:p>
        </p:txBody>
      </p:sp>
      <p:pic>
        <p:nvPicPr>
          <p:cNvPr id="523" name="Google Shape;523;p13" title="CARA DEPLOY APLIKASI STREAMLIT - KE STREAMLIT CLOUD ( https://share.streamlit.io/ )"/>
          <p:cNvPicPr preferRelativeResize="0"/>
          <p:nvPr/>
        </p:nvPicPr>
        <p:blipFill rotWithShape="1">
          <a:blip r:embed="rId3">
            <a:alphaModFix/>
          </a:blip>
          <a:srcRect b="0" l="0" r="0" t="0"/>
          <a:stretch/>
        </p:blipFill>
        <p:spPr>
          <a:xfrm>
            <a:off x="675775" y="1504215"/>
            <a:ext cx="6869952" cy="3568700"/>
          </a:xfrm>
          <a:prstGeom prst="rect">
            <a:avLst/>
          </a:prstGeom>
          <a:noFill/>
          <a:ln>
            <a:noFill/>
          </a:ln>
        </p:spPr>
      </p:pic>
      <p:sp>
        <p:nvSpPr>
          <p:cNvPr id="524" name="Google Shape;524;p13"/>
          <p:cNvSpPr txBox="1"/>
          <p:nvPr/>
        </p:nvSpPr>
        <p:spPr>
          <a:xfrm>
            <a:off x="565210" y="5256318"/>
            <a:ext cx="72325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accent4"/>
                </a:solidFill>
                <a:latin typeface="Arial"/>
                <a:ea typeface="Arial"/>
                <a:cs typeface="Arial"/>
                <a:sym typeface="Arial"/>
                <a:hlinkClick r:id="rId4">
                  <a:extLst>
                    <a:ext uri="{A12FA001-AC4F-418D-AE19-62706E023703}">
                      <ahyp:hlinkClr val="tx"/>
                    </a:ext>
                  </a:extLst>
                </a:hlinkClick>
              </a:rPr>
              <a:t>https://www.youtube.com/watch?v=teOcYWs-qOk</a:t>
            </a:r>
            <a:endParaRPr sz="1800">
              <a:solidFill>
                <a:schemeClr val="accent4"/>
              </a:solidFill>
              <a:latin typeface="Arial"/>
              <a:ea typeface="Arial"/>
              <a:cs typeface="Arial"/>
              <a:sym typeface="Arial"/>
            </a:endParaRPr>
          </a:p>
          <a:p>
            <a:pPr indent="0" lvl="0" marL="0" marR="0" rtl="0" algn="l">
              <a:spcBef>
                <a:spcPts val="0"/>
              </a:spcBef>
              <a:spcAft>
                <a:spcPts val="0"/>
              </a:spcAft>
              <a:buNone/>
            </a:pPr>
            <a:r>
              <a:t/>
            </a:r>
            <a:endParaRPr sz="1800">
              <a:solidFill>
                <a:schemeClr val="accent4"/>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
          <p:cNvPicPr preferRelativeResize="0"/>
          <p:nvPr/>
        </p:nvPicPr>
        <p:blipFill rotWithShape="1">
          <a:blip r:embed="rId3">
            <a:alphaModFix/>
          </a:blip>
          <a:srcRect b="0" l="0" r="0" t="0"/>
          <a:stretch/>
        </p:blipFill>
        <p:spPr>
          <a:xfrm>
            <a:off x="477697" y="4245227"/>
            <a:ext cx="444050" cy="444050"/>
          </a:xfrm>
          <a:prstGeom prst="rect">
            <a:avLst/>
          </a:prstGeom>
          <a:noFill/>
          <a:ln>
            <a:noFill/>
          </a:ln>
        </p:spPr>
      </p:pic>
      <p:sp>
        <p:nvSpPr>
          <p:cNvPr id="251" name="Google Shape;251;p2"/>
          <p:cNvSpPr txBox="1"/>
          <p:nvPr/>
        </p:nvSpPr>
        <p:spPr>
          <a:xfrm>
            <a:off x="994396" y="4244052"/>
            <a:ext cx="2746200" cy="446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700"/>
              <a:buFont typeface="Quattrocento Sans"/>
              <a:buNone/>
            </a:pPr>
            <a:r>
              <a:rPr b="1" i="0" lang="en-US" sz="1700" u="none" cap="none" strike="noStrike">
                <a:solidFill>
                  <a:schemeClr val="dk1"/>
                </a:solidFill>
                <a:latin typeface="Quattrocento Sans"/>
                <a:ea typeface="Quattrocento Sans"/>
                <a:cs typeface="Quattrocento Sans"/>
                <a:sym typeface="Quattrocento Sans"/>
              </a:rPr>
              <a:t>PERSONAL DETAILS</a:t>
            </a:r>
            <a:endParaRPr b="1" i="0" sz="1700" u="none" cap="none" strike="noStrike">
              <a:solidFill>
                <a:schemeClr val="dk1"/>
              </a:solidFill>
              <a:latin typeface="Quattrocento Sans"/>
              <a:ea typeface="Quattrocento Sans"/>
              <a:cs typeface="Quattrocento Sans"/>
              <a:sym typeface="Quattrocento Sans"/>
            </a:endParaRPr>
          </a:p>
        </p:txBody>
      </p:sp>
      <p:pic>
        <p:nvPicPr>
          <p:cNvPr id="252" name="Google Shape;252;p2"/>
          <p:cNvPicPr preferRelativeResize="0"/>
          <p:nvPr/>
        </p:nvPicPr>
        <p:blipFill rotWithShape="1">
          <a:blip r:embed="rId4">
            <a:alphaModFix/>
          </a:blip>
          <a:srcRect b="0" l="0" r="0" t="0"/>
          <a:stretch/>
        </p:blipFill>
        <p:spPr>
          <a:xfrm>
            <a:off x="343371" y="4883154"/>
            <a:ext cx="1447981" cy="1024725"/>
          </a:xfrm>
          <a:prstGeom prst="rect">
            <a:avLst/>
          </a:prstGeom>
          <a:noFill/>
          <a:ln>
            <a:noFill/>
          </a:ln>
        </p:spPr>
      </p:pic>
      <p:cxnSp>
        <p:nvCxnSpPr>
          <p:cNvPr id="253" name="Google Shape;253;p2"/>
          <p:cNvCxnSpPr/>
          <p:nvPr/>
        </p:nvCxnSpPr>
        <p:spPr>
          <a:xfrm flipH="1" rot="10800000">
            <a:off x="485846" y="4719852"/>
            <a:ext cx="3399900" cy="14400"/>
          </a:xfrm>
          <a:prstGeom prst="straightConnector1">
            <a:avLst/>
          </a:prstGeom>
          <a:noFill/>
          <a:ln cap="flat" cmpd="sng" w="9525">
            <a:solidFill>
              <a:schemeClr val="dk2"/>
            </a:solidFill>
            <a:prstDash val="solid"/>
            <a:round/>
            <a:headEnd len="sm" w="sm" type="none"/>
            <a:tailEnd len="sm" w="sm" type="none"/>
          </a:ln>
        </p:spPr>
      </p:cxnSp>
      <p:sp>
        <p:nvSpPr>
          <p:cNvPr id="254" name="Google Shape;254;p2"/>
          <p:cNvSpPr txBox="1"/>
          <p:nvPr/>
        </p:nvSpPr>
        <p:spPr>
          <a:xfrm>
            <a:off x="1895221" y="4966727"/>
            <a:ext cx="19905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400"/>
              <a:buFont typeface="Quattrocento Sans"/>
              <a:buNone/>
            </a:pPr>
            <a:r>
              <a:rPr b="0" i="0" lang="en-US" sz="1400" u="none" cap="none" strike="noStrike">
                <a:solidFill>
                  <a:schemeClr val="dk1"/>
                </a:solidFill>
                <a:latin typeface="Quattrocento Sans"/>
                <a:ea typeface="Quattrocento Sans"/>
                <a:cs typeface="Quattrocento Sans"/>
                <a:sym typeface="Quattrocento Sans"/>
              </a:rPr>
              <a:t>Padang, May 6th, 1993</a:t>
            </a:r>
            <a:endParaRPr b="0" i="0" sz="1400" u="none" cap="none" strike="noStrike">
              <a:solidFill>
                <a:schemeClr val="dk1"/>
              </a:solidFill>
              <a:latin typeface="Quattrocento Sans"/>
              <a:ea typeface="Quattrocento Sans"/>
              <a:cs typeface="Quattrocento Sans"/>
              <a:sym typeface="Quattrocento Sans"/>
            </a:endParaRPr>
          </a:p>
        </p:txBody>
      </p:sp>
      <p:sp>
        <p:nvSpPr>
          <p:cNvPr id="255" name="Google Shape;255;p2"/>
          <p:cNvSpPr txBox="1"/>
          <p:nvPr/>
        </p:nvSpPr>
        <p:spPr>
          <a:xfrm>
            <a:off x="1895221" y="5415177"/>
            <a:ext cx="19905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400"/>
              <a:buFont typeface="Quattrocento Sans"/>
              <a:buNone/>
            </a:pPr>
            <a:r>
              <a:rPr b="0" i="0" lang="en-US" sz="1400" u="none" cap="none" strike="noStrike">
                <a:solidFill>
                  <a:schemeClr val="dk1"/>
                </a:solidFill>
                <a:latin typeface="Quattrocento Sans"/>
                <a:ea typeface="Quattrocento Sans"/>
                <a:cs typeface="Quattrocento Sans"/>
                <a:sym typeface="Quattrocento Sans"/>
              </a:rPr>
              <a:t>Depok, Jawa Barat</a:t>
            </a:r>
            <a:endParaRPr b="0" i="0" sz="1400" u="none" cap="none" strike="noStrike">
              <a:solidFill>
                <a:schemeClr val="dk1"/>
              </a:solidFill>
              <a:latin typeface="Quattrocento Sans"/>
              <a:ea typeface="Quattrocento Sans"/>
              <a:cs typeface="Quattrocento Sans"/>
              <a:sym typeface="Quattrocento Sans"/>
            </a:endParaRPr>
          </a:p>
        </p:txBody>
      </p:sp>
      <p:pic>
        <p:nvPicPr>
          <p:cNvPr id="256" name="Google Shape;256;p2"/>
          <p:cNvPicPr preferRelativeResize="0"/>
          <p:nvPr/>
        </p:nvPicPr>
        <p:blipFill rotWithShape="1">
          <a:blip r:embed="rId5">
            <a:alphaModFix/>
          </a:blip>
          <a:srcRect b="0" l="0" r="0" t="0"/>
          <a:stretch/>
        </p:blipFill>
        <p:spPr>
          <a:xfrm>
            <a:off x="4311170" y="1095450"/>
            <a:ext cx="448056" cy="448056"/>
          </a:xfrm>
          <a:prstGeom prst="rect">
            <a:avLst/>
          </a:prstGeom>
          <a:noFill/>
          <a:ln>
            <a:noFill/>
          </a:ln>
        </p:spPr>
      </p:pic>
      <p:sp>
        <p:nvSpPr>
          <p:cNvPr id="257" name="Google Shape;257;p2"/>
          <p:cNvSpPr txBox="1"/>
          <p:nvPr/>
        </p:nvSpPr>
        <p:spPr>
          <a:xfrm>
            <a:off x="4835420" y="1096275"/>
            <a:ext cx="3160500" cy="446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700"/>
              <a:buFont typeface="Quattrocento Sans"/>
              <a:buNone/>
            </a:pPr>
            <a:r>
              <a:rPr b="1" i="0" lang="en-US" sz="1700" u="none" cap="none" strike="noStrike">
                <a:solidFill>
                  <a:schemeClr val="dk1"/>
                </a:solidFill>
                <a:latin typeface="Quattrocento Sans"/>
                <a:ea typeface="Quattrocento Sans"/>
                <a:cs typeface="Quattrocento Sans"/>
                <a:sym typeface="Quattrocento Sans"/>
              </a:rPr>
              <a:t>EDUCATION BACKGROUND</a:t>
            </a:r>
            <a:endParaRPr b="1" i="0" sz="1700" u="none" cap="none" strike="noStrike">
              <a:solidFill>
                <a:schemeClr val="dk1"/>
              </a:solidFill>
              <a:latin typeface="Quattrocento Sans"/>
              <a:ea typeface="Quattrocento Sans"/>
              <a:cs typeface="Quattrocento Sans"/>
              <a:sym typeface="Quattrocento Sans"/>
            </a:endParaRPr>
          </a:p>
        </p:txBody>
      </p:sp>
      <p:cxnSp>
        <p:nvCxnSpPr>
          <p:cNvPr id="258" name="Google Shape;258;p2"/>
          <p:cNvCxnSpPr/>
          <p:nvPr/>
        </p:nvCxnSpPr>
        <p:spPr>
          <a:xfrm>
            <a:off x="4311173" y="1603581"/>
            <a:ext cx="7486197" cy="0"/>
          </a:xfrm>
          <a:prstGeom prst="straightConnector1">
            <a:avLst/>
          </a:prstGeom>
          <a:noFill/>
          <a:ln cap="flat" cmpd="sng" w="9525">
            <a:solidFill>
              <a:schemeClr val="dk2"/>
            </a:solidFill>
            <a:prstDash val="solid"/>
            <a:round/>
            <a:headEnd len="sm" w="sm" type="none"/>
            <a:tailEnd len="sm" w="sm" type="none"/>
          </a:ln>
        </p:spPr>
      </p:cxnSp>
      <p:pic>
        <p:nvPicPr>
          <p:cNvPr id="259" name="Google Shape;259;p2"/>
          <p:cNvPicPr preferRelativeResize="0"/>
          <p:nvPr/>
        </p:nvPicPr>
        <p:blipFill rotWithShape="1">
          <a:blip r:embed="rId6">
            <a:alphaModFix/>
          </a:blip>
          <a:srcRect b="0" l="0" r="0" t="0"/>
          <a:stretch/>
        </p:blipFill>
        <p:spPr>
          <a:xfrm>
            <a:off x="8311220" y="1825569"/>
            <a:ext cx="3486150" cy="1200150"/>
          </a:xfrm>
          <a:prstGeom prst="rect">
            <a:avLst/>
          </a:prstGeom>
          <a:noFill/>
          <a:ln>
            <a:noFill/>
          </a:ln>
        </p:spPr>
      </p:pic>
      <p:pic>
        <p:nvPicPr>
          <p:cNvPr id="260" name="Google Shape;260;p2"/>
          <p:cNvPicPr preferRelativeResize="0"/>
          <p:nvPr/>
        </p:nvPicPr>
        <p:blipFill rotWithShape="1">
          <a:blip r:embed="rId7">
            <a:alphaModFix/>
          </a:blip>
          <a:srcRect b="0" l="0" r="0" t="0"/>
          <a:stretch/>
        </p:blipFill>
        <p:spPr>
          <a:xfrm>
            <a:off x="4311170" y="1912506"/>
            <a:ext cx="3619500" cy="1171575"/>
          </a:xfrm>
          <a:prstGeom prst="rect">
            <a:avLst/>
          </a:prstGeom>
          <a:noFill/>
          <a:ln>
            <a:noFill/>
          </a:ln>
        </p:spPr>
      </p:pic>
      <p:sp>
        <p:nvSpPr>
          <p:cNvPr id="261" name="Google Shape;261;p2"/>
          <p:cNvSpPr txBox="1"/>
          <p:nvPr/>
        </p:nvSpPr>
        <p:spPr>
          <a:xfrm>
            <a:off x="4264520" y="3182750"/>
            <a:ext cx="3619500" cy="2414477"/>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Statistical theory and analysis</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Supervised learning</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Unsupervised learning</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Feature engineering technique</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Experimental design</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Data management and visualization technique</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R, Python, SQL, and SAS programming </a:t>
            </a:r>
            <a:endParaRPr b="0" i="0" sz="1400" u="none" cap="none" strike="noStrike">
              <a:solidFill>
                <a:schemeClr val="dk1"/>
              </a:solidFill>
              <a:latin typeface="Quattrocento Sans"/>
              <a:ea typeface="Quattrocento Sans"/>
              <a:cs typeface="Quattrocento Sans"/>
              <a:sym typeface="Quattrocento Sans"/>
            </a:endParaRPr>
          </a:p>
        </p:txBody>
      </p:sp>
      <p:sp>
        <p:nvSpPr>
          <p:cNvPr id="262" name="Google Shape;262;p2"/>
          <p:cNvSpPr txBox="1"/>
          <p:nvPr/>
        </p:nvSpPr>
        <p:spPr>
          <a:xfrm>
            <a:off x="8177870" y="3181513"/>
            <a:ext cx="3619500" cy="2414477"/>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Basic and advanced calculus</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Linear and abstract algebra</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Algorithm and programming (turbo pascal)</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Geometry and trigonometry</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Elementary and mathematical statistics</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Real analysis</a:t>
            </a:r>
            <a:endParaRPr b="0" i="0" sz="1400" u="none" cap="none" strike="noStrike">
              <a:solidFill>
                <a:schemeClr val="dk1"/>
              </a:solidFill>
              <a:latin typeface="Quattrocento Sans"/>
              <a:ea typeface="Quattrocento Sans"/>
              <a:cs typeface="Quattrocento Sans"/>
              <a:sym typeface="Quattrocento Sans"/>
            </a:endParaRPr>
          </a:p>
          <a:p>
            <a:pPr indent="-317500" lvl="0" marL="457200" marR="0" rtl="0" algn="l">
              <a:lnSpc>
                <a:spcPct val="115000"/>
              </a:lnSpc>
              <a:spcBef>
                <a:spcPts val="0"/>
              </a:spcBef>
              <a:spcAft>
                <a:spcPts val="0"/>
              </a:spcAft>
              <a:buClr>
                <a:schemeClr val="dk1"/>
              </a:buClr>
              <a:buSzPts val="1400"/>
              <a:buFont typeface="Quattrocento Sans"/>
              <a:buChar char="●"/>
            </a:pPr>
            <a:r>
              <a:rPr b="0" i="0" lang="en-US" sz="1400" u="none" cap="none" strike="noStrike">
                <a:solidFill>
                  <a:schemeClr val="dk1"/>
                </a:solidFill>
                <a:latin typeface="Quattrocento Sans"/>
                <a:ea typeface="Quattrocento Sans"/>
                <a:cs typeface="Quattrocento Sans"/>
                <a:sym typeface="Quattrocento Sans"/>
              </a:rPr>
              <a:t>Pedagogic science</a:t>
            </a:r>
            <a:endParaRPr b="0" i="0" sz="1400" u="none" cap="none" strike="noStrike">
              <a:solidFill>
                <a:schemeClr val="dk1"/>
              </a:solidFill>
              <a:latin typeface="Quattrocento Sans"/>
              <a:ea typeface="Quattrocento Sans"/>
              <a:cs typeface="Quattrocento Sans"/>
              <a:sym typeface="Quattrocento Sans"/>
            </a:endParaRPr>
          </a:p>
        </p:txBody>
      </p:sp>
      <p:sp>
        <p:nvSpPr>
          <p:cNvPr id="263" name="Google Shape;263;p2"/>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4" name="Google Shape;264;p2"/>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5" name="Google Shape;265;p2"/>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6" name="Google Shape;266;p2"/>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1"/>
                </a:solidFill>
                <a:latin typeface="Quattrocento Sans"/>
                <a:ea typeface="Quattrocento Sans"/>
                <a:cs typeface="Quattrocento Sans"/>
                <a:sym typeface="Quattrocento Sans"/>
              </a:rPr>
              <a:t>02</a:t>
            </a:r>
            <a:endParaRPr b="1" sz="1200">
              <a:solidFill>
                <a:schemeClr val="dk1"/>
              </a:solidFill>
              <a:latin typeface="Quattrocento Sans"/>
              <a:ea typeface="Quattrocento Sans"/>
              <a:cs typeface="Quattrocento Sans"/>
              <a:sym typeface="Quattrocento Sans"/>
            </a:endParaRPr>
          </a:p>
        </p:txBody>
      </p:sp>
      <p:sp>
        <p:nvSpPr>
          <p:cNvPr id="267" name="Google Shape;267;p2"/>
          <p:cNvSpPr txBox="1"/>
          <p:nvPr/>
        </p:nvSpPr>
        <p:spPr>
          <a:xfrm>
            <a:off x="260166" y="258809"/>
            <a:ext cx="7285561"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i="0" lang="en-US" sz="3200" u="sng" cap="none" strike="noStrike">
                <a:solidFill>
                  <a:srgbClr val="0D377F"/>
                </a:solidFill>
                <a:latin typeface="Roboto"/>
                <a:ea typeface="Roboto"/>
                <a:cs typeface="Roboto"/>
                <a:sym typeface="Roboto"/>
              </a:rPr>
              <a:t>About Me</a:t>
            </a:r>
            <a:endParaRPr b="1" i="0" sz="3200" u="sng" cap="none" strike="noStrike">
              <a:solidFill>
                <a:srgbClr val="0D377F"/>
              </a:solidFill>
              <a:latin typeface="Roboto"/>
              <a:ea typeface="Roboto"/>
              <a:cs typeface="Roboto"/>
              <a:sym typeface="Roboto"/>
            </a:endParaRPr>
          </a:p>
        </p:txBody>
      </p:sp>
      <p:pic>
        <p:nvPicPr>
          <p:cNvPr descr="A person in a blue shirt with his arms crossed&#10;&#10;Description automatically generated" id="268" name="Google Shape;268;p2"/>
          <p:cNvPicPr preferRelativeResize="0"/>
          <p:nvPr/>
        </p:nvPicPr>
        <p:blipFill rotWithShape="1">
          <a:blip r:embed="rId8">
            <a:alphaModFix/>
          </a:blip>
          <a:srcRect b="36725" l="0" r="0" t="6083"/>
          <a:stretch/>
        </p:blipFill>
        <p:spPr>
          <a:xfrm>
            <a:off x="394630" y="1149501"/>
            <a:ext cx="3381266" cy="2900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cxnSp>
        <p:nvCxnSpPr>
          <p:cNvPr id="273" name="Google Shape;273;p3"/>
          <p:cNvCxnSpPr/>
          <p:nvPr/>
        </p:nvCxnSpPr>
        <p:spPr>
          <a:xfrm>
            <a:off x="109393" y="3376007"/>
            <a:ext cx="11663054" cy="0"/>
          </a:xfrm>
          <a:prstGeom prst="straightConnector1">
            <a:avLst/>
          </a:prstGeom>
          <a:noFill/>
          <a:ln cap="flat" cmpd="sng" w="73025">
            <a:solidFill>
              <a:srgbClr val="457B9D"/>
            </a:solidFill>
            <a:prstDash val="solid"/>
            <a:round/>
            <a:headEnd len="sm" w="sm" type="none"/>
            <a:tailEnd len="med" w="med" type="stealth"/>
          </a:ln>
        </p:spPr>
      </p:cxnSp>
      <p:grpSp>
        <p:nvGrpSpPr>
          <p:cNvPr id="274" name="Google Shape;274;p3"/>
          <p:cNvGrpSpPr/>
          <p:nvPr/>
        </p:nvGrpSpPr>
        <p:grpSpPr>
          <a:xfrm>
            <a:off x="1011749" y="1141615"/>
            <a:ext cx="2095801" cy="1559558"/>
            <a:chOff x="1744790" y="992975"/>
            <a:chExt cx="2095801" cy="1559558"/>
          </a:xfrm>
        </p:grpSpPr>
        <p:sp>
          <p:nvSpPr>
            <p:cNvPr id="275" name="Google Shape;275;p3"/>
            <p:cNvSpPr txBox="1"/>
            <p:nvPr/>
          </p:nvSpPr>
          <p:spPr>
            <a:xfrm>
              <a:off x="1744791" y="1906033"/>
              <a:ext cx="2095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1D3557"/>
                  </a:solidFill>
                  <a:latin typeface="Arial"/>
                  <a:ea typeface="Arial"/>
                  <a:cs typeface="Arial"/>
                  <a:sym typeface="Arial"/>
                </a:rPr>
                <a:t>Data management using SQL and SAS</a:t>
              </a:r>
              <a:endParaRPr b="0" i="0" sz="1400" u="none" cap="none" strike="noStrike">
                <a:solidFill>
                  <a:srgbClr val="1D355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D3557"/>
                </a:solidFill>
                <a:latin typeface="Arial"/>
                <a:ea typeface="Arial"/>
                <a:cs typeface="Arial"/>
                <a:sym typeface="Arial"/>
              </a:endParaRPr>
            </a:p>
          </p:txBody>
        </p:sp>
        <p:sp>
          <p:nvSpPr>
            <p:cNvPr id="276" name="Google Shape;276;p3"/>
            <p:cNvSpPr txBox="1"/>
            <p:nvPr/>
          </p:nvSpPr>
          <p:spPr>
            <a:xfrm>
              <a:off x="1744791" y="1543415"/>
              <a:ext cx="2095690"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D3557"/>
                  </a:solidFill>
                  <a:latin typeface="Quattrocento Sans"/>
                  <a:ea typeface="Quattrocento Sans"/>
                  <a:cs typeface="Quattrocento Sans"/>
                  <a:sym typeface="Quattrocento Sans"/>
                </a:rPr>
                <a:t>Lecture Assistant at IPB</a:t>
              </a:r>
              <a:endParaRPr b="0" i="0" sz="1400" u="none" cap="none" strike="noStrike">
                <a:solidFill>
                  <a:srgbClr val="000000"/>
                </a:solidFill>
                <a:latin typeface="Arial"/>
                <a:ea typeface="Arial"/>
                <a:cs typeface="Arial"/>
                <a:sym typeface="Arial"/>
              </a:endParaRPr>
            </a:p>
          </p:txBody>
        </p:sp>
        <p:sp>
          <p:nvSpPr>
            <p:cNvPr id="277" name="Google Shape;277;p3"/>
            <p:cNvSpPr/>
            <p:nvPr/>
          </p:nvSpPr>
          <p:spPr>
            <a:xfrm>
              <a:off x="1744790" y="992975"/>
              <a:ext cx="1265110" cy="403267"/>
            </a:xfrm>
            <a:custGeom>
              <a:rect b="b" l="l" r="r" t="t"/>
              <a:pathLst>
                <a:path extrusionOk="0" h="403267" w="1001369">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457B9D"/>
            </a:solidFill>
            <a:ln>
              <a:noFill/>
            </a:ln>
            <a:effectLst>
              <a:outerShdw blurRad="254000" rotWithShape="0" algn="ctr">
                <a:srgbClr val="1D3557">
                  <a:alpha val="28235"/>
                </a:srgbClr>
              </a:outerShdw>
            </a:effectLst>
          </p:spPr>
          <p:txBody>
            <a:bodyPr anchorCtr="0" anchor="ctr" bIns="72000" lIns="144000" spcFirstLastPara="1" rIns="108000" wrap="square" tIns="72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ECF0F4"/>
                  </a:solidFill>
                  <a:latin typeface="Quattrocento Sans"/>
                  <a:ea typeface="Quattrocento Sans"/>
                  <a:cs typeface="Quattrocento Sans"/>
                  <a:sym typeface="Quattrocento Sans"/>
                </a:rPr>
                <a:t>2018</a:t>
              </a:r>
              <a:endParaRPr b="0" i="0" sz="1400" u="none" cap="none" strike="noStrike">
                <a:solidFill>
                  <a:srgbClr val="000000"/>
                </a:solidFill>
                <a:latin typeface="Arial"/>
                <a:ea typeface="Arial"/>
                <a:cs typeface="Arial"/>
                <a:sym typeface="Arial"/>
              </a:endParaRPr>
            </a:p>
          </p:txBody>
        </p:sp>
      </p:grpSp>
      <p:grpSp>
        <p:nvGrpSpPr>
          <p:cNvPr id="278" name="Google Shape;278;p3"/>
          <p:cNvGrpSpPr/>
          <p:nvPr/>
        </p:nvGrpSpPr>
        <p:grpSpPr>
          <a:xfrm>
            <a:off x="4261837" y="1141615"/>
            <a:ext cx="2336700" cy="1344160"/>
            <a:chOff x="1744778" y="992975"/>
            <a:chExt cx="2336700" cy="1344160"/>
          </a:xfrm>
        </p:grpSpPr>
        <p:sp>
          <p:nvSpPr>
            <p:cNvPr id="279" name="Google Shape;279;p3"/>
            <p:cNvSpPr txBox="1"/>
            <p:nvPr/>
          </p:nvSpPr>
          <p:spPr>
            <a:xfrm>
              <a:off x="1744778" y="1906035"/>
              <a:ext cx="2336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1D3557"/>
                  </a:solidFill>
                  <a:latin typeface="Arial"/>
                  <a:ea typeface="Arial"/>
                  <a:cs typeface="Arial"/>
                  <a:sym typeface="Arial"/>
                </a:rPr>
                <a:t>Perform data science use case POC for multiple clients</a:t>
              </a:r>
              <a:endParaRPr b="0" i="0" sz="1400" u="none" cap="none" strike="noStrike">
                <a:solidFill>
                  <a:srgbClr val="1D3557"/>
                </a:solidFill>
                <a:latin typeface="Arial"/>
                <a:ea typeface="Arial"/>
                <a:cs typeface="Arial"/>
                <a:sym typeface="Arial"/>
              </a:endParaRPr>
            </a:p>
          </p:txBody>
        </p:sp>
        <p:sp>
          <p:nvSpPr>
            <p:cNvPr id="280" name="Google Shape;280;p3"/>
            <p:cNvSpPr txBox="1"/>
            <p:nvPr/>
          </p:nvSpPr>
          <p:spPr>
            <a:xfrm>
              <a:off x="1744779" y="1543410"/>
              <a:ext cx="22203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D3557"/>
                  </a:solidFill>
                  <a:latin typeface="Quattrocento Sans"/>
                  <a:ea typeface="Quattrocento Sans"/>
                  <a:cs typeface="Quattrocento Sans"/>
                  <a:sym typeface="Quattrocento Sans"/>
                </a:rPr>
                <a:t>Jr. Data Scientist at Schema</a:t>
              </a:r>
              <a:endParaRPr b="0" i="0" sz="1400" u="none" cap="none" strike="noStrike">
                <a:solidFill>
                  <a:srgbClr val="000000"/>
                </a:solidFill>
                <a:latin typeface="Arial"/>
                <a:ea typeface="Arial"/>
                <a:cs typeface="Arial"/>
                <a:sym typeface="Arial"/>
              </a:endParaRPr>
            </a:p>
          </p:txBody>
        </p:sp>
        <p:sp>
          <p:nvSpPr>
            <p:cNvPr id="281" name="Google Shape;281;p3"/>
            <p:cNvSpPr/>
            <p:nvPr/>
          </p:nvSpPr>
          <p:spPr>
            <a:xfrm>
              <a:off x="1744790" y="992975"/>
              <a:ext cx="1265110" cy="403267"/>
            </a:xfrm>
            <a:custGeom>
              <a:rect b="b" l="l" r="r" t="t"/>
              <a:pathLst>
                <a:path extrusionOk="0" h="403267" w="1001369">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457B9D"/>
            </a:solidFill>
            <a:ln>
              <a:noFill/>
            </a:ln>
            <a:effectLst>
              <a:outerShdw blurRad="254000" rotWithShape="0" algn="ctr">
                <a:srgbClr val="1D3557">
                  <a:alpha val="28235"/>
                </a:srgbClr>
              </a:outerShdw>
            </a:effectLst>
          </p:spPr>
          <p:txBody>
            <a:bodyPr anchorCtr="0" anchor="ctr" bIns="72000" lIns="144000" spcFirstLastPara="1" rIns="108000" wrap="square" tIns="72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ECF0F4"/>
                  </a:solidFill>
                  <a:latin typeface="Quattrocento Sans"/>
                  <a:ea typeface="Quattrocento Sans"/>
                  <a:cs typeface="Quattrocento Sans"/>
                  <a:sym typeface="Quattrocento Sans"/>
                </a:rPr>
                <a:t>2019</a:t>
              </a:r>
              <a:endParaRPr b="0" i="0" sz="1400" u="none" cap="none" strike="noStrike">
                <a:solidFill>
                  <a:srgbClr val="000000"/>
                </a:solidFill>
                <a:latin typeface="Arial"/>
                <a:ea typeface="Arial"/>
                <a:cs typeface="Arial"/>
                <a:sym typeface="Arial"/>
              </a:endParaRPr>
            </a:p>
          </p:txBody>
        </p:sp>
      </p:grpSp>
      <p:grpSp>
        <p:nvGrpSpPr>
          <p:cNvPr id="282" name="Google Shape;282;p3"/>
          <p:cNvGrpSpPr/>
          <p:nvPr/>
        </p:nvGrpSpPr>
        <p:grpSpPr>
          <a:xfrm>
            <a:off x="7511935" y="1141615"/>
            <a:ext cx="2890203" cy="1990660"/>
            <a:chOff x="1744776" y="992975"/>
            <a:chExt cx="2890203" cy="1990660"/>
          </a:xfrm>
        </p:grpSpPr>
        <p:sp>
          <p:nvSpPr>
            <p:cNvPr id="283" name="Google Shape;283;p3"/>
            <p:cNvSpPr txBox="1"/>
            <p:nvPr/>
          </p:nvSpPr>
          <p:spPr>
            <a:xfrm>
              <a:off x="1744779" y="1906035"/>
              <a:ext cx="28902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1D3557"/>
                  </a:solidFill>
                  <a:latin typeface="Arial"/>
                  <a:ea typeface="Arial"/>
                  <a:cs typeface="Arial"/>
                  <a:sym typeface="Arial"/>
                </a:rPr>
                <a:t>Develop E2E data science use cases for mining company, analyze data and provide insight for business users and high management</a:t>
              </a:r>
              <a:endParaRPr b="0" i="0" sz="1400" u="none" cap="none" strike="noStrike">
                <a:solidFill>
                  <a:srgbClr val="1D3557"/>
                </a:solidFill>
                <a:latin typeface="Arial"/>
                <a:ea typeface="Arial"/>
                <a:cs typeface="Arial"/>
                <a:sym typeface="Arial"/>
              </a:endParaRPr>
            </a:p>
          </p:txBody>
        </p:sp>
        <p:sp>
          <p:nvSpPr>
            <p:cNvPr id="284" name="Google Shape;284;p3"/>
            <p:cNvSpPr txBox="1"/>
            <p:nvPr/>
          </p:nvSpPr>
          <p:spPr>
            <a:xfrm>
              <a:off x="1744776" y="1543410"/>
              <a:ext cx="25929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D3557"/>
                  </a:solidFill>
                  <a:latin typeface="Quattrocento Sans"/>
                  <a:ea typeface="Quattrocento Sans"/>
                  <a:cs typeface="Quattrocento Sans"/>
                  <a:sym typeface="Quattrocento Sans"/>
                </a:rPr>
                <a:t>Sr. Data Scientist at Petrosea</a:t>
              </a:r>
              <a:endParaRPr b="0" i="0" sz="1400" u="none" cap="none" strike="noStrike">
                <a:solidFill>
                  <a:srgbClr val="000000"/>
                </a:solidFill>
                <a:latin typeface="Arial"/>
                <a:ea typeface="Arial"/>
                <a:cs typeface="Arial"/>
                <a:sym typeface="Arial"/>
              </a:endParaRPr>
            </a:p>
          </p:txBody>
        </p:sp>
        <p:sp>
          <p:nvSpPr>
            <p:cNvPr id="285" name="Google Shape;285;p3"/>
            <p:cNvSpPr/>
            <p:nvPr/>
          </p:nvSpPr>
          <p:spPr>
            <a:xfrm>
              <a:off x="1744790" y="992975"/>
              <a:ext cx="1265110" cy="403267"/>
            </a:xfrm>
            <a:custGeom>
              <a:rect b="b" l="l" r="r" t="t"/>
              <a:pathLst>
                <a:path extrusionOk="0" h="403267" w="1001369">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1D3557"/>
            </a:solidFill>
            <a:ln>
              <a:noFill/>
            </a:ln>
            <a:effectLst>
              <a:outerShdw blurRad="254000" rotWithShape="0" algn="ctr">
                <a:srgbClr val="1D3557">
                  <a:alpha val="28235"/>
                </a:srgbClr>
              </a:outerShdw>
            </a:effectLst>
          </p:spPr>
          <p:txBody>
            <a:bodyPr anchorCtr="0" anchor="ctr" bIns="72000" lIns="144000" spcFirstLastPara="1" rIns="108000" wrap="square" tIns="72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ECF0F4"/>
                  </a:solidFill>
                  <a:latin typeface="Quattrocento Sans"/>
                  <a:ea typeface="Quattrocento Sans"/>
                  <a:cs typeface="Quattrocento Sans"/>
                  <a:sym typeface="Quattrocento Sans"/>
                </a:rPr>
                <a:t>2021</a:t>
              </a:r>
              <a:endParaRPr b="0" i="0" sz="1400" u="none" cap="none" strike="noStrike">
                <a:solidFill>
                  <a:srgbClr val="000000"/>
                </a:solidFill>
                <a:latin typeface="Arial"/>
                <a:ea typeface="Arial"/>
                <a:cs typeface="Arial"/>
                <a:sym typeface="Arial"/>
              </a:endParaRPr>
            </a:p>
          </p:txBody>
        </p:sp>
      </p:grpSp>
      <p:grpSp>
        <p:nvGrpSpPr>
          <p:cNvPr id="286" name="Google Shape;286;p3"/>
          <p:cNvGrpSpPr/>
          <p:nvPr/>
        </p:nvGrpSpPr>
        <p:grpSpPr>
          <a:xfrm>
            <a:off x="2636785" y="4051010"/>
            <a:ext cx="2592900" cy="1344165"/>
            <a:chOff x="1744776" y="992975"/>
            <a:chExt cx="2592900" cy="1344165"/>
          </a:xfrm>
        </p:grpSpPr>
        <p:sp>
          <p:nvSpPr>
            <p:cNvPr id="287" name="Google Shape;287;p3"/>
            <p:cNvSpPr txBox="1"/>
            <p:nvPr/>
          </p:nvSpPr>
          <p:spPr>
            <a:xfrm>
              <a:off x="1744777" y="1906040"/>
              <a:ext cx="2336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1D3557"/>
                  </a:solidFill>
                  <a:latin typeface="Arial"/>
                  <a:ea typeface="Arial"/>
                  <a:cs typeface="Arial"/>
                  <a:sym typeface="Arial"/>
                </a:rPr>
                <a:t>Cost and price modeling for logistics distribution</a:t>
              </a:r>
              <a:endParaRPr b="0" i="0" sz="1400" u="none" cap="none" strike="noStrike">
                <a:solidFill>
                  <a:srgbClr val="1D3557"/>
                </a:solidFill>
                <a:latin typeface="Arial"/>
                <a:ea typeface="Arial"/>
                <a:cs typeface="Arial"/>
                <a:sym typeface="Arial"/>
              </a:endParaRPr>
            </a:p>
          </p:txBody>
        </p:sp>
        <p:sp>
          <p:nvSpPr>
            <p:cNvPr id="288" name="Google Shape;288;p3"/>
            <p:cNvSpPr txBox="1"/>
            <p:nvPr/>
          </p:nvSpPr>
          <p:spPr>
            <a:xfrm>
              <a:off x="1744776" y="1543415"/>
              <a:ext cx="25929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D3557"/>
                  </a:solidFill>
                  <a:latin typeface="Quattrocento Sans"/>
                  <a:ea typeface="Quattrocento Sans"/>
                  <a:cs typeface="Quattrocento Sans"/>
                  <a:sym typeface="Quattrocento Sans"/>
                </a:rPr>
                <a:t>Data Analyst Intern at Etanee</a:t>
              </a:r>
              <a:endParaRPr b="1" i="0" sz="1400" u="none" cap="none" strike="noStrike">
                <a:solidFill>
                  <a:srgbClr val="1D3557"/>
                </a:solidFill>
                <a:latin typeface="Quattrocento Sans"/>
                <a:ea typeface="Quattrocento Sans"/>
                <a:cs typeface="Quattrocento Sans"/>
                <a:sym typeface="Quattrocento Sans"/>
              </a:endParaRPr>
            </a:p>
          </p:txBody>
        </p:sp>
        <p:sp>
          <p:nvSpPr>
            <p:cNvPr id="289" name="Google Shape;289;p3"/>
            <p:cNvSpPr/>
            <p:nvPr/>
          </p:nvSpPr>
          <p:spPr>
            <a:xfrm>
              <a:off x="1744790" y="992975"/>
              <a:ext cx="1265110" cy="403267"/>
            </a:xfrm>
            <a:custGeom>
              <a:rect b="b" l="l" r="r" t="t"/>
              <a:pathLst>
                <a:path extrusionOk="0" h="403267" w="1001369">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457B9D"/>
            </a:solidFill>
            <a:ln>
              <a:noFill/>
            </a:ln>
            <a:effectLst>
              <a:outerShdw blurRad="254000" rotWithShape="0" algn="ctr">
                <a:srgbClr val="1D3557">
                  <a:alpha val="28235"/>
                </a:srgbClr>
              </a:outerShdw>
            </a:effectLst>
          </p:spPr>
          <p:txBody>
            <a:bodyPr anchorCtr="0" anchor="ctr" bIns="72000" lIns="144000" spcFirstLastPara="1" rIns="108000" wrap="square" tIns="72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ECF0F4"/>
                  </a:solidFill>
                  <a:latin typeface="Quattrocento Sans"/>
                  <a:ea typeface="Quattrocento Sans"/>
                  <a:cs typeface="Quattrocento Sans"/>
                  <a:sym typeface="Quattrocento Sans"/>
                </a:rPr>
                <a:t>2019</a:t>
              </a:r>
              <a:endParaRPr b="0" i="0" sz="1400" u="none" cap="none" strike="noStrike">
                <a:solidFill>
                  <a:srgbClr val="000000"/>
                </a:solidFill>
                <a:latin typeface="Arial"/>
                <a:ea typeface="Arial"/>
                <a:cs typeface="Arial"/>
                <a:sym typeface="Arial"/>
              </a:endParaRPr>
            </a:p>
          </p:txBody>
        </p:sp>
      </p:grpSp>
      <p:grpSp>
        <p:nvGrpSpPr>
          <p:cNvPr id="290" name="Google Shape;290;p3"/>
          <p:cNvGrpSpPr/>
          <p:nvPr/>
        </p:nvGrpSpPr>
        <p:grpSpPr>
          <a:xfrm>
            <a:off x="5886899" y="4051010"/>
            <a:ext cx="2095801" cy="1774958"/>
            <a:chOff x="1744790" y="992975"/>
            <a:chExt cx="2095801" cy="1774958"/>
          </a:xfrm>
        </p:grpSpPr>
        <p:sp>
          <p:nvSpPr>
            <p:cNvPr id="291" name="Google Shape;291;p3"/>
            <p:cNvSpPr txBox="1"/>
            <p:nvPr/>
          </p:nvSpPr>
          <p:spPr>
            <a:xfrm>
              <a:off x="1744791" y="1906033"/>
              <a:ext cx="2095800" cy="86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1D3557"/>
                  </a:solidFill>
                  <a:latin typeface="Arial"/>
                  <a:ea typeface="Arial"/>
                  <a:cs typeface="Arial"/>
                  <a:sym typeface="Arial"/>
                </a:rPr>
                <a:t>Identify customer problem, design best solution, and implement on big data platform</a:t>
              </a:r>
              <a:endParaRPr b="0" i="0" sz="1400" u="none" cap="none" strike="noStrike">
                <a:solidFill>
                  <a:srgbClr val="1D3557"/>
                </a:solidFill>
                <a:latin typeface="Arial"/>
                <a:ea typeface="Arial"/>
                <a:cs typeface="Arial"/>
                <a:sym typeface="Arial"/>
              </a:endParaRPr>
            </a:p>
          </p:txBody>
        </p:sp>
        <p:sp>
          <p:nvSpPr>
            <p:cNvPr id="292" name="Google Shape;292;p3"/>
            <p:cNvSpPr txBox="1"/>
            <p:nvPr/>
          </p:nvSpPr>
          <p:spPr>
            <a:xfrm>
              <a:off x="1744791" y="1543415"/>
              <a:ext cx="2095690"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D3557"/>
                  </a:solidFill>
                  <a:latin typeface="Quattrocento Sans"/>
                  <a:ea typeface="Quattrocento Sans"/>
                  <a:cs typeface="Quattrocento Sans"/>
                  <a:sym typeface="Quattrocento Sans"/>
                </a:rPr>
                <a:t>Data Scientist Assc.</a:t>
              </a:r>
              <a:endParaRPr b="0" i="0" sz="1400" u="none" cap="none" strike="noStrike">
                <a:solidFill>
                  <a:srgbClr val="000000"/>
                </a:solidFill>
                <a:latin typeface="Arial"/>
                <a:ea typeface="Arial"/>
                <a:cs typeface="Arial"/>
                <a:sym typeface="Arial"/>
              </a:endParaRPr>
            </a:p>
          </p:txBody>
        </p:sp>
        <p:sp>
          <p:nvSpPr>
            <p:cNvPr id="293" name="Google Shape;293;p3"/>
            <p:cNvSpPr/>
            <p:nvPr/>
          </p:nvSpPr>
          <p:spPr>
            <a:xfrm>
              <a:off x="1744790" y="992975"/>
              <a:ext cx="1265110" cy="403267"/>
            </a:xfrm>
            <a:custGeom>
              <a:rect b="b" l="l" r="r" t="t"/>
              <a:pathLst>
                <a:path extrusionOk="0" h="403267" w="1001369">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1D3557"/>
            </a:solidFill>
            <a:ln>
              <a:noFill/>
            </a:ln>
            <a:effectLst>
              <a:outerShdw blurRad="254000" rotWithShape="0" algn="ctr">
                <a:srgbClr val="1D3557">
                  <a:alpha val="28235"/>
                </a:srgbClr>
              </a:outerShdw>
            </a:effectLst>
          </p:spPr>
          <p:txBody>
            <a:bodyPr anchorCtr="0" anchor="ctr" bIns="72000" lIns="144000" spcFirstLastPara="1" rIns="108000" wrap="square" tIns="72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ECF0F4"/>
                  </a:solidFill>
                  <a:latin typeface="Quattrocento Sans"/>
                  <a:ea typeface="Quattrocento Sans"/>
                  <a:cs typeface="Quattrocento Sans"/>
                  <a:sym typeface="Quattrocento Sans"/>
                </a:rPr>
                <a:t>2019</a:t>
              </a:r>
              <a:endParaRPr b="0" i="0" sz="1400" u="none" cap="none" strike="noStrike">
                <a:solidFill>
                  <a:srgbClr val="000000"/>
                </a:solidFill>
                <a:latin typeface="Arial"/>
                <a:ea typeface="Arial"/>
                <a:cs typeface="Arial"/>
                <a:sym typeface="Arial"/>
              </a:endParaRPr>
            </a:p>
          </p:txBody>
        </p:sp>
      </p:grpSp>
      <p:grpSp>
        <p:nvGrpSpPr>
          <p:cNvPr id="294" name="Google Shape;294;p3"/>
          <p:cNvGrpSpPr/>
          <p:nvPr/>
        </p:nvGrpSpPr>
        <p:grpSpPr>
          <a:xfrm>
            <a:off x="9136985" y="4051010"/>
            <a:ext cx="2930727" cy="2206065"/>
            <a:chOff x="1744778" y="992975"/>
            <a:chExt cx="2930727" cy="2206065"/>
          </a:xfrm>
        </p:grpSpPr>
        <p:sp>
          <p:nvSpPr>
            <p:cNvPr id="295" name="Google Shape;295;p3"/>
            <p:cNvSpPr txBox="1"/>
            <p:nvPr/>
          </p:nvSpPr>
          <p:spPr>
            <a:xfrm>
              <a:off x="1744781" y="1906040"/>
              <a:ext cx="26886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1D3557"/>
                  </a:solidFill>
                  <a:latin typeface="Arial"/>
                  <a:ea typeface="Arial"/>
                  <a:cs typeface="Arial"/>
                  <a:sym typeface="Arial"/>
                </a:rPr>
                <a:t>Working closely with company stakeholders to develop any E2E data science project.</a:t>
              </a:r>
              <a:endParaRPr b="0" i="0" sz="1400" u="none" cap="none" strike="noStrike">
                <a:solidFill>
                  <a:srgbClr val="1D355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1D3557"/>
                  </a:solidFill>
                  <a:latin typeface="Arial"/>
                  <a:ea typeface="Arial"/>
                  <a:cs typeface="Arial"/>
                  <a:sym typeface="Arial"/>
                </a:rPr>
                <a:t>Focusing on the modeling projects utilizing AI/ML/DL to triple down the business achievements</a:t>
              </a:r>
              <a:endParaRPr b="0" i="0" sz="1400" u="none" cap="none" strike="noStrike">
                <a:solidFill>
                  <a:srgbClr val="1D3557"/>
                </a:solidFill>
                <a:latin typeface="Arial"/>
                <a:ea typeface="Arial"/>
                <a:cs typeface="Arial"/>
                <a:sym typeface="Arial"/>
              </a:endParaRPr>
            </a:p>
          </p:txBody>
        </p:sp>
        <p:sp>
          <p:nvSpPr>
            <p:cNvPr id="296" name="Google Shape;296;p3"/>
            <p:cNvSpPr txBox="1"/>
            <p:nvPr/>
          </p:nvSpPr>
          <p:spPr>
            <a:xfrm>
              <a:off x="1744778" y="1543415"/>
              <a:ext cx="2930727"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1D3557"/>
                  </a:solidFill>
                  <a:latin typeface="Quattrocento Sans"/>
                  <a:ea typeface="Quattrocento Sans"/>
                  <a:cs typeface="Quattrocento Sans"/>
                  <a:sym typeface="Quattrocento Sans"/>
                </a:rPr>
                <a:t>Business Analyst at Jobstreet by SEEK</a:t>
              </a:r>
              <a:endParaRPr b="0" i="0" sz="1400" u="none" cap="none" strike="noStrike">
                <a:solidFill>
                  <a:srgbClr val="000000"/>
                </a:solidFill>
                <a:latin typeface="Arial"/>
                <a:ea typeface="Arial"/>
                <a:cs typeface="Arial"/>
                <a:sym typeface="Arial"/>
              </a:endParaRPr>
            </a:p>
          </p:txBody>
        </p:sp>
        <p:sp>
          <p:nvSpPr>
            <p:cNvPr id="297" name="Google Shape;297;p3"/>
            <p:cNvSpPr/>
            <p:nvPr/>
          </p:nvSpPr>
          <p:spPr>
            <a:xfrm>
              <a:off x="1744790" y="992975"/>
              <a:ext cx="1265110" cy="403267"/>
            </a:xfrm>
            <a:custGeom>
              <a:rect b="b" l="l" r="r" t="t"/>
              <a:pathLst>
                <a:path extrusionOk="0" h="403267" w="1001369">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1D3557"/>
            </a:solidFill>
            <a:ln>
              <a:noFill/>
            </a:ln>
            <a:effectLst>
              <a:outerShdw blurRad="254000" rotWithShape="0" algn="ctr">
                <a:srgbClr val="1D3557">
                  <a:alpha val="28235"/>
                </a:srgbClr>
              </a:outerShdw>
            </a:effectLst>
          </p:spPr>
          <p:txBody>
            <a:bodyPr anchorCtr="0" anchor="ctr" bIns="72000" lIns="144000" spcFirstLastPara="1" rIns="108000" wrap="square" tIns="720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ECF0F4"/>
                  </a:solidFill>
                  <a:latin typeface="Quattrocento Sans"/>
                  <a:ea typeface="Quattrocento Sans"/>
                  <a:cs typeface="Quattrocento Sans"/>
                  <a:sym typeface="Quattrocento Sans"/>
                </a:rPr>
                <a:t>2023</a:t>
              </a:r>
              <a:endParaRPr b="0" i="0" sz="1400" u="none" cap="none" strike="noStrike">
                <a:solidFill>
                  <a:srgbClr val="000000"/>
                </a:solidFill>
                <a:latin typeface="Arial"/>
                <a:ea typeface="Arial"/>
                <a:cs typeface="Arial"/>
                <a:sym typeface="Arial"/>
              </a:endParaRPr>
            </a:p>
          </p:txBody>
        </p:sp>
      </p:grpSp>
      <p:grpSp>
        <p:nvGrpSpPr>
          <p:cNvPr id="298" name="Google Shape;298;p3"/>
          <p:cNvGrpSpPr/>
          <p:nvPr/>
        </p:nvGrpSpPr>
        <p:grpSpPr>
          <a:xfrm flipH="1" rot="10800000">
            <a:off x="893619" y="3226538"/>
            <a:ext cx="370492" cy="303817"/>
            <a:chOff x="1252421" y="3279531"/>
            <a:chExt cx="370492" cy="303817"/>
          </a:xfrm>
        </p:grpSpPr>
        <p:sp>
          <p:nvSpPr>
            <p:cNvPr id="299" name="Google Shape;299;p3"/>
            <p:cNvSpPr/>
            <p:nvPr/>
          </p:nvSpPr>
          <p:spPr>
            <a:xfrm rot="5400000">
              <a:off x="1319096" y="3279531"/>
              <a:ext cx="303817" cy="303817"/>
            </a:xfrm>
            <a:prstGeom prst="round2DiagRect">
              <a:avLst>
                <a:gd fmla="val 32342" name="adj1"/>
                <a:gd fmla="val 0" name="adj2"/>
              </a:avLst>
            </a:prstGeom>
            <a:solidFill>
              <a:srgbClr val="457B9D"/>
            </a:solidFill>
            <a:ln>
              <a:noFill/>
            </a:ln>
            <a:effectLst>
              <a:outerShdw blurRad="254000" rotWithShape="0" algn="ctr">
                <a:srgbClr val="1D3557">
                  <a:alpha val="28235"/>
                </a:srgbClr>
              </a:outerShdw>
            </a:effectLst>
          </p:spPr>
          <p:txBody>
            <a:bodyPr anchorCtr="0" anchor="ctr" bIns="72000" lIns="36000" spcFirstLastPara="1" rIns="108000" wrap="square" tIns="720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CF0F4"/>
                </a:solidFill>
                <a:latin typeface="Quattrocento Sans"/>
                <a:ea typeface="Quattrocento Sans"/>
                <a:cs typeface="Quattrocento Sans"/>
                <a:sym typeface="Quattrocento Sans"/>
              </a:endParaRPr>
            </a:p>
          </p:txBody>
        </p:sp>
        <p:sp>
          <p:nvSpPr>
            <p:cNvPr id="300" name="Google Shape;300;p3"/>
            <p:cNvSpPr/>
            <p:nvPr/>
          </p:nvSpPr>
          <p:spPr>
            <a:xfrm rot="5400000">
              <a:off x="1252421" y="3279531"/>
              <a:ext cx="303817" cy="303817"/>
            </a:xfrm>
            <a:prstGeom prst="round2DiagRect">
              <a:avLst>
                <a:gd fmla="val 32342" name="adj1"/>
                <a:gd fmla="val 0" name="adj2"/>
              </a:avLst>
            </a:prstGeom>
            <a:solidFill>
              <a:srgbClr val="A8DA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01" name="Google Shape;301;p3"/>
          <p:cNvSpPr/>
          <p:nvPr/>
        </p:nvSpPr>
        <p:spPr>
          <a:xfrm flipH="1" rot="5400000">
            <a:off x="2585344" y="3226538"/>
            <a:ext cx="303817" cy="303817"/>
          </a:xfrm>
          <a:prstGeom prst="round2DiagRect">
            <a:avLst>
              <a:gd fmla="val 32342" name="adj1"/>
              <a:gd fmla="val 0" name="adj2"/>
            </a:avLst>
          </a:prstGeom>
          <a:solidFill>
            <a:srgbClr val="457B9D"/>
          </a:solidFill>
          <a:ln>
            <a:noFill/>
          </a:ln>
          <a:effectLst>
            <a:outerShdw blurRad="254000" rotWithShape="0" algn="ctr">
              <a:srgbClr val="1D3557">
                <a:alpha val="28235"/>
              </a:srgbClr>
            </a:outerShdw>
          </a:effectLst>
        </p:spPr>
        <p:txBody>
          <a:bodyPr anchorCtr="0" anchor="ctr" bIns="72000" lIns="36000" spcFirstLastPara="1" rIns="108000" wrap="square" tIns="720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CF0F4"/>
              </a:solidFill>
              <a:latin typeface="Quattrocento Sans"/>
              <a:ea typeface="Quattrocento Sans"/>
              <a:cs typeface="Quattrocento Sans"/>
              <a:sym typeface="Quattrocento Sans"/>
            </a:endParaRPr>
          </a:p>
        </p:txBody>
      </p:sp>
      <p:sp>
        <p:nvSpPr>
          <p:cNvPr id="302" name="Google Shape;302;p3"/>
          <p:cNvSpPr/>
          <p:nvPr/>
        </p:nvSpPr>
        <p:spPr>
          <a:xfrm flipH="1" rot="5400000">
            <a:off x="2518669" y="3226538"/>
            <a:ext cx="303817" cy="303817"/>
          </a:xfrm>
          <a:prstGeom prst="round2DiagRect">
            <a:avLst>
              <a:gd fmla="val 32342" name="adj1"/>
              <a:gd fmla="val 0" name="adj2"/>
            </a:avLst>
          </a:prstGeom>
          <a:solidFill>
            <a:srgbClr val="A8DA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03" name="Google Shape;303;p3"/>
          <p:cNvGrpSpPr/>
          <p:nvPr/>
        </p:nvGrpSpPr>
        <p:grpSpPr>
          <a:xfrm flipH="1" rot="10800000">
            <a:off x="4143719" y="3226538"/>
            <a:ext cx="370492" cy="303817"/>
            <a:chOff x="1252421" y="3279531"/>
            <a:chExt cx="370492" cy="303817"/>
          </a:xfrm>
        </p:grpSpPr>
        <p:sp>
          <p:nvSpPr>
            <p:cNvPr id="304" name="Google Shape;304;p3"/>
            <p:cNvSpPr/>
            <p:nvPr/>
          </p:nvSpPr>
          <p:spPr>
            <a:xfrm rot="5400000">
              <a:off x="1319096" y="3279531"/>
              <a:ext cx="303817" cy="303817"/>
            </a:xfrm>
            <a:prstGeom prst="round2DiagRect">
              <a:avLst>
                <a:gd fmla="val 32342" name="adj1"/>
                <a:gd fmla="val 0" name="adj2"/>
              </a:avLst>
            </a:prstGeom>
            <a:solidFill>
              <a:srgbClr val="457B9D"/>
            </a:solidFill>
            <a:ln>
              <a:noFill/>
            </a:ln>
            <a:effectLst>
              <a:outerShdw blurRad="254000" rotWithShape="0" algn="ctr">
                <a:srgbClr val="1D3557">
                  <a:alpha val="28235"/>
                </a:srgbClr>
              </a:outerShdw>
            </a:effectLst>
          </p:spPr>
          <p:txBody>
            <a:bodyPr anchorCtr="0" anchor="ctr" bIns="72000" lIns="36000" spcFirstLastPara="1" rIns="108000" wrap="square" tIns="720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CF0F4"/>
                </a:solidFill>
                <a:latin typeface="Quattrocento Sans"/>
                <a:ea typeface="Quattrocento Sans"/>
                <a:cs typeface="Quattrocento Sans"/>
                <a:sym typeface="Quattrocento Sans"/>
              </a:endParaRPr>
            </a:p>
          </p:txBody>
        </p:sp>
        <p:sp>
          <p:nvSpPr>
            <p:cNvPr id="305" name="Google Shape;305;p3"/>
            <p:cNvSpPr/>
            <p:nvPr/>
          </p:nvSpPr>
          <p:spPr>
            <a:xfrm rot="5400000">
              <a:off x="1252421" y="3279531"/>
              <a:ext cx="303817" cy="303817"/>
            </a:xfrm>
            <a:prstGeom prst="round2DiagRect">
              <a:avLst>
                <a:gd fmla="val 32342" name="adj1"/>
                <a:gd fmla="val 0" name="adj2"/>
              </a:avLst>
            </a:prstGeom>
            <a:solidFill>
              <a:srgbClr val="A8DA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6" name="Google Shape;306;p3"/>
          <p:cNvGrpSpPr/>
          <p:nvPr/>
        </p:nvGrpSpPr>
        <p:grpSpPr>
          <a:xfrm flipH="1" rot="10800000">
            <a:off x="5768769" y="3226538"/>
            <a:ext cx="370492" cy="303817"/>
            <a:chOff x="1252421" y="3279531"/>
            <a:chExt cx="370492" cy="303817"/>
          </a:xfrm>
        </p:grpSpPr>
        <p:sp>
          <p:nvSpPr>
            <p:cNvPr id="307" name="Google Shape;307;p3"/>
            <p:cNvSpPr/>
            <p:nvPr/>
          </p:nvSpPr>
          <p:spPr>
            <a:xfrm rot="5400000">
              <a:off x="1319096" y="3279531"/>
              <a:ext cx="303817" cy="303817"/>
            </a:xfrm>
            <a:prstGeom prst="round2DiagRect">
              <a:avLst>
                <a:gd fmla="val 32342" name="adj1"/>
                <a:gd fmla="val 0" name="adj2"/>
              </a:avLst>
            </a:prstGeom>
            <a:solidFill>
              <a:srgbClr val="457B9D"/>
            </a:solidFill>
            <a:ln>
              <a:noFill/>
            </a:ln>
            <a:effectLst>
              <a:outerShdw blurRad="254000" rotWithShape="0" algn="ctr">
                <a:srgbClr val="1D3557">
                  <a:alpha val="28235"/>
                </a:srgbClr>
              </a:outerShdw>
            </a:effectLst>
          </p:spPr>
          <p:txBody>
            <a:bodyPr anchorCtr="0" anchor="ctr" bIns="72000" lIns="36000" spcFirstLastPara="1" rIns="108000" wrap="square" tIns="720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CF0F4"/>
                </a:solidFill>
                <a:latin typeface="Quattrocento Sans"/>
                <a:ea typeface="Quattrocento Sans"/>
                <a:cs typeface="Quattrocento Sans"/>
                <a:sym typeface="Quattrocento Sans"/>
              </a:endParaRPr>
            </a:p>
          </p:txBody>
        </p:sp>
        <p:sp>
          <p:nvSpPr>
            <p:cNvPr id="308" name="Google Shape;308;p3"/>
            <p:cNvSpPr/>
            <p:nvPr/>
          </p:nvSpPr>
          <p:spPr>
            <a:xfrm rot="5400000">
              <a:off x="1252421" y="3279531"/>
              <a:ext cx="303817" cy="303817"/>
            </a:xfrm>
            <a:prstGeom prst="round2DiagRect">
              <a:avLst>
                <a:gd fmla="val 32342" name="adj1"/>
                <a:gd fmla="val 0" name="adj2"/>
              </a:avLst>
            </a:prstGeom>
            <a:solidFill>
              <a:srgbClr val="A8DA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09" name="Google Shape;309;p3"/>
          <p:cNvGrpSpPr/>
          <p:nvPr/>
        </p:nvGrpSpPr>
        <p:grpSpPr>
          <a:xfrm flipH="1" rot="10800000">
            <a:off x="7393819" y="3226538"/>
            <a:ext cx="370492" cy="303817"/>
            <a:chOff x="1252421" y="3279531"/>
            <a:chExt cx="370492" cy="303817"/>
          </a:xfrm>
        </p:grpSpPr>
        <p:sp>
          <p:nvSpPr>
            <p:cNvPr id="310" name="Google Shape;310;p3"/>
            <p:cNvSpPr/>
            <p:nvPr/>
          </p:nvSpPr>
          <p:spPr>
            <a:xfrm rot="5400000">
              <a:off x="1319096" y="3279531"/>
              <a:ext cx="303817" cy="303817"/>
            </a:xfrm>
            <a:prstGeom prst="round2DiagRect">
              <a:avLst>
                <a:gd fmla="val 32342" name="adj1"/>
                <a:gd fmla="val 0" name="adj2"/>
              </a:avLst>
            </a:prstGeom>
            <a:solidFill>
              <a:srgbClr val="457B9D"/>
            </a:solidFill>
            <a:ln>
              <a:noFill/>
            </a:ln>
            <a:effectLst>
              <a:outerShdw blurRad="254000" rotWithShape="0" algn="ctr">
                <a:srgbClr val="1D3557">
                  <a:alpha val="28235"/>
                </a:srgbClr>
              </a:outerShdw>
            </a:effectLst>
          </p:spPr>
          <p:txBody>
            <a:bodyPr anchorCtr="0" anchor="ctr" bIns="72000" lIns="36000" spcFirstLastPara="1" rIns="108000" wrap="square" tIns="720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CF0F4"/>
                </a:solidFill>
                <a:latin typeface="Quattrocento Sans"/>
                <a:ea typeface="Quattrocento Sans"/>
                <a:cs typeface="Quattrocento Sans"/>
                <a:sym typeface="Quattrocento Sans"/>
              </a:endParaRPr>
            </a:p>
          </p:txBody>
        </p:sp>
        <p:sp>
          <p:nvSpPr>
            <p:cNvPr id="311" name="Google Shape;311;p3"/>
            <p:cNvSpPr/>
            <p:nvPr/>
          </p:nvSpPr>
          <p:spPr>
            <a:xfrm rot="5400000">
              <a:off x="1252421" y="3279531"/>
              <a:ext cx="303817" cy="303817"/>
            </a:xfrm>
            <a:prstGeom prst="round2DiagRect">
              <a:avLst>
                <a:gd fmla="val 32342" name="adj1"/>
                <a:gd fmla="val 0" name="adj2"/>
              </a:avLst>
            </a:prstGeom>
            <a:solidFill>
              <a:srgbClr val="A8DA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12" name="Google Shape;312;p3"/>
          <p:cNvGrpSpPr/>
          <p:nvPr/>
        </p:nvGrpSpPr>
        <p:grpSpPr>
          <a:xfrm flipH="1" rot="10800000">
            <a:off x="9018869" y="3226538"/>
            <a:ext cx="370492" cy="303817"/>
            <a:chOff x="1252421" y="3279531"/>
            <a:chExt cx="370492" cy="303817"/>
          </a:xfrm>
        </p:grpSpPr>
        <p:sp>
          <p:nvSpPr>
            <p:cNvPr id="313" name="Google Shape;313;p3"/>
            <p:cNvSpPr/>
            <p:nvPr/>
          </p:nvSpPr>
          <p:spPr>
            <a:xfrm rot="5400000">
              <a:off x="1319096" y="3279531"/>
              <a:ext cx="303817" cy="303817"/>
            </a:xfrm>
            <a:prstGeom prst="round2DiagRect">
              <a:avLst>
                <a:gd fmla="val 32342" name="adj1"/>
                <a:gd fmla="val 0" name="adj2"/>
              </a:avLst>
            </a:prstGeom>
            <a:solidFill>
              <a:srgbClr val="457B9D"/>
            </a:solidFill>
            <a:ln>
              <a:noFill/>
            </a:ln>
            <a:effectLst>
              <a:outerShdw blurRad="254000" rotWithShape="0" algn="ctr">
                <a:srgbClr val="1D3557">
                  <a:alpha val="28235"/>
                </a:srgbClr>
              </a:outerShdw>
            </a:effectLst>
          </p:spPr>
          <p:txBody>
            <a:bodyPr anchorCtr="0" anchor="ctr" bIns="72000" lIns="36000" spcFirstLastPara="1" rIns="108000" wrap="square" tIns="720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ECF0F4"/>
                </a:solidFill>
                <a:latin typeface="Quattrocento Sans"/>
                <a:ea typeface="Quattrocento Sans"/>
                <a:cs typeface="Quattrocento Sans"/>
                <a:sym typeface="Quattrocento Sans"/>
              </a:endParaRPr>
            </a:p>
          </p:txBody>
        </p:sp>
        <p:sp>
          <p:nvSpPr>
            <p:cNvPr id="314" name="Google Shape;314;p3"/>
            <p:cNvSpPr/>
            <p:nvPr/>
          </p:nvSpPr>
          <p:spPr>
            <a:xfrm rot="5400000">
              <a:off x="1252421" y="3279531"/>
              <a:ext cx="303817" cy="303817"/>
            </a:xfrm>
            <a:prstGeom prst="round2DiagRect">
              <a:avLst>
                <a:gd fmla="val 32342" name="adj1"/>
                <a:gd fmla="val 0" name="adj2"/>
              </a:avLst>
            </a:prstGeom>
            <a:solidFill>
              <a:srgbClr val="A8DA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315" name="Google Shape;315;p3"/>
          <p:cNvGrpSpPr/>
          <p:nvPr/>
        </p:nvGrpSpPr>
        <p:grpSpPr>
          <a:xfrm>
            <a:off x="764714" y="1141615"/>
            <a:ext cx="8125250" cy="4473664"/>
            <a:chOff x="1102100" y="1393031"/>
            <a:chExt cx="8125250" cy="4076817"/>
          </a:xfrm>
        </p:grpSpPr>
        <p:cxnSp>
          <p:nvCxnSpPr>
            <p:cNvPr id="316" name="Google Shape;316;p3"/>
            <p:cNvCxnSpPr/>
            <p:nvPr/>
          </p:nvCxnSpPr>
          <p:spPr>
            <a:xfrm>
              <a:off x="1102100" y="1393031"/>
              <a:ext cx="0" cy="1747838"/>
            </a:xfrm>
            <a:prstGeom prst="straightConnector1">
              <a:avLst/>
            </a:prstGeom>
            <a:noFill/>
            <a:ln cap="rnd" cmpd="sng" w="12700">
              <a:solidFill>
                <a:srgbClr val="457B9D"/>
              </a:solidFill>
              <a:prstDash val="dot"/>
              <a:round/>
              <a:headEnd len="med" w="med" type="oval"/>
              <a:tailEnd len="med" w="med" type="oval"/>
            </a:ln>
          </p:spPr>
        </p:cxnSp>
        <p:cxnSp>
          <p:nvCxnSpPr>
            <p:cNvPr id="317" name="Google Shape;317;p3"/>
            <p:cNvCxnSpPr/>
            <p:nvPr/>
          </p:nvCxnSpPr>
          <p:spPr>
            <a:xfrm rot="10800000">
              <a:off x="2727150" y="3722010"/>
              <a:ext cx="0" cy="1747838"/>
            </a:xfrm>
            <a:prstGeom prst="straightConnector1">
              <a:avLst/>
            </a:prstGeom>
            <a:noFill/>
            <a:ln cap="rnd" cmpd="sng" w="12700">
              <a:solidFill>
                <a:srgbClr val="457B9D"/>
              </a:solidFill>
              <a:prstDash val="dot"/>
              <a:round/>
              <a:headEnd len="med" w="med" type="oval"/>
              <a:tailEnd len="med" w="med" type="oval"/>
            </a:ln>
          </p:spPr>
        </p:cxnSp>
        <p:cxnSp>
          <p:nvCxnSpPr>
            <p:cNvPr id="318" name="Google Shape;318;p3"/>
            <p:cNvCxnSpPr/>
            <p:nvPr/>
          </p:nvCxnSpPr>
          <p:spPr>
            <a:xfrm>
              <a:off x="4352200" y="1393031"/>
              <a:ext cx="0" cy="1747838"/>
            </a:xfrm>
            <a:prstGeom prst="straightConnector1">
              <a:avLst/>
            </a:prstGeom>
            <a:noFill/>
            <a:ln cap="rnd" cmpd="sng" w="12700">
              <a:solidFill>
                <a:srgbClr val="457B9D"/>
              </a:solidFill>
              <a:prstDash val="dot"/>
              <a:round/>
              <a:headEnd len="med" w="med" type="oval"/>
              <a:tailEnd len="med" w="med" type="oval"/>
            </a:ln>
          </p:spPr>
        </p:cxnSp>
        <p:cxnSp>
          <p:nvCxnSpPr>
            <p:cNvPr id="319" name="Google Shape;319;p3"/>
            <p:cNvCxnSpPr/>
            <p:nvPr/>
          </p:nvCxnSpPr>
          <p:spPr>
            <a:xfrm rot="10800000">
              <a:off x="5977250" y="3722010"/>
              <a:ext cx="0" cy="1747838"/>
            </a:xfrm>
            <a:prstGeom prst="straightConnector1">
              <a:avLst/>
            </a:prstGeom>
            <a:noFill/>
            <a:ln cap="rnd" cmpd="sng" w="12700">
              <a:solidFill>
                <a:srgbClr val="457B9D"/>
              </a:solidFill>
              <a:prstDash val="dot"/>
              <a:round/>
              <a:headEnd len="med" w="med" type="oval"/>
              <a:tailEnd len="med" w="med" type="oval"/>
            </a:ln>
          </p:spPr>
        </p:cxnSp>
        <p:cxnSp>
          <p:nvCxnSpPr>
            <p:cNvPr id="320" name="Google Shape;320;p3"/>
            <p:cNvCxnSpPr/>
            <p:nvPr/>
          </p:nvCxnSpPr>
          <p:spPr>
            <a:xfrm>
              <a:off x="7602300" y="1393031"/>
              <a:ext cx="0" cy="1747838"/>
            </a:xfrm>
            <a:prstGeom prst="straightConnector1">
              <a:avLst/>
            </a:prstGeom>
            <a:noFill/>
            <a:ln cap="rnd" cmpd="sng" w="12700">
              <a:solidFill>
                <a:srgbClr val="457B9D"/>
              </a:solidFill>
              <a:prstDash val="dot"/>
              <a:round/>
              <a:headEnd len="med" w="med" type="oval"/>
              <a:tailEnd len="med" w="med" type="oval"/>
            </a:ln>
          </p:spPr>
        </p:cxnSp>
        <p:cxnSp>
          <p:nvCxnSpPr>
            <p:cNvPr id="321" name="Google Shape;321;p3"/>
            <p:cNvCxnSpPr/>
            <p:nvPr/>
          </p:nvCxnSpPr>
          <p:spPr>
            <a:xfrm rot="10800000">
              <a:off x="9227350" y="3722010"/>
              <a:ext cx="0" cy="1747838"/>
            </a:xfrm>
            <a:prstGeom prst="straightConnector1">
              <a:avLst/>
            </a:prstGeom>
            <a:noFill/>
            <a:ln cap="rnd" cmpd="sng" w="12700">
              <a:solidFill>
                <a:srgbClr val="457B9D"/>
              </a:solidFill>
              <a:prstDash val="dot"/>
              <a:round/>
              <a:headEnd len="med" w="med" type="oval"/>
              <a:tailEnd len="med" w="med" type="oval"/>
            </a:ln>
          </p:spPr>
        </p:cxnSp>
      </p:grpSp>
      <p:sp>
        <p:nvSpPr>
          <p:cNvPr id="322" name="Google Shape;322;p3"/>
          <p:cNvSpPr txBox="1"/>
          <p:nvPr/>
        </p:nvSpPr>
        <p:spPr>
          <a:xfrm>
            <a:off x="11232687" y="6111047"/>
            <a:ext cx="255279" cy="138499"/>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900"/>
              <a:buFont typeface="Arial"/>
              <a:buNone/>
            </a:pPr>
            <a:r>
              <a:rPr b="1" i="1" lang="en-US" sz="900" u="none" cap="none" strike="noStrike">
                <a:solidFill>
                  <a:srgbClr val="457B9D"/>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323" name="Google Shape;323;p3"/>
          <p:cNvSpPr txBox="1"/>
          <p:nvPr/>
        </p:nvSpPr>
        <p:spPr>
          <a:xfrm>
            <a:off x="260166" y="258809"/>
            <a:ext cx="7285561"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i="0" lang="en-US" sz="3200" u="sng" cap="none" strike="noStrike">
                <a:solidFill>
                  <a:srgbClr val="0D377F"/>
                </a:solidFill>
                <a:latin typeface="Roboto"/>
                <a:ea typeface="Roboto"/>
                <a:cs typeface="Roboto"/>
                <a:sym typeface="Roboto"/>
              </a:rPr>
              <a:t>Work Experiences</a:t>
            </a:r>
            <a:endParaRPr b="1" i="0" sz="3200" u="sng" cap="none" strike="noStrike">
              <a:solidFill>
                <a:srgbClr val="0D377F"/>
              </a:solidFill>
              <a:latin typeface="Roboto"/>
              <a:ea typeface="Roboto"/>
              <a:cs typeface="Roboto"/>
              <a:sym typeface="Roboto"/>
            </a:endParaRPr>
          </a:p>
        </p:txBody>
      </p:sp>
      <p:sp>
        <p:nvSpPr>
          <p:cNvPr id="324" name="Google Shape;324;p3"/>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5" name="Google Shape;325;p3"/>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6" name="Google Shape;326;p3"/>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7" name="Google Shape;327;p3"/>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03</a:t>
            </a:r>
            <a:endParaRPr b="1" sz="1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Bald entrepreneur in the office" id="332" name="Google Shape;332;p4"/>
          <p:cNvPicPr preferRelativeResize="0"/>
          <p:nvPr/>
        </p:nvPicPr>
        <p:blipFill rotWithShape="1">
          <a:blip r:embed="rId3">
            <a:alphaModFix/>
          </a:blip>
          <a:srcRect b="1786" l="14864" r="25294" t="1787"/>
          <a:stretch/>
        </p:blipFill>
        <p:spPr>
          <a:xfrm>
            <a:off x="334962" y="2269085"/>
            <a:ext cx="3491079" cy="3754031"/>
          </a:xfrm>
          <a:custGeom>
            <a:rect b="b" l="l" r="r" t="t"/>
            <a:pathLst>
              <a:path extrusionOk="0" h="3754031" w="3491079">
                <a:moveTo>
                  <a:pt x="0" y="0"/>
                </a:moveTo>
                <a:lnTo>
                  <a:pt x="3491079" y="0"/>
                </a:lnTo>
                <a:lnTo>
                  <a:pt x="3491079" y="3754031"/>
                </a:lnTo>
                <a:lnTo>
                  <a:pt x="0" y="3754031"/>
                </a:lnTo>
                <a:close/>
              </a:path>
            </a:pathLst>
          </a:custGeom>
          <a:noFill/>
          <a:ln>
            <a:noFill/>
          </a:ln>
        </p:spPr>
      </p:pic>
      <p:pic>
        <p:nvPicPr>
          <p:cNvPr descr="Hands on keyboard and mouse" id="333" name="Google Shape;333;p4"/>
          <p:cNvPicPr preferRelativeResize="0"/>
          <p:nvPr/>
        </p:nvPicPr>
        <p:blipFill rotWithShape="1">
          <a:blip r:embed="rId4">
            <a:alphaModFix/>
          </a:blip>
          <a:srcRect b="0" l="19106" r="21788" t="4663"/>
          <a:stretch/>
        </p:blipFill>
        <p:spPr>
          <a:xfrm>
            <a:off x="4353509" y="2269085"/>
            <a:ext cx="3491079" cy="3754031"/>
          </a:xfrm>
          <a:custGeom>
            <a:rect b="b" l="l" r="r" t="t"/>
            <a:pathLst>
              <a:path extrusionOk="0" h="3754031" w="3491079">
                <a:moveTo>
                  <a:pt x="0" y="0"/>
                </a:moveTo>
                <a:lnTo>
                  <a:pt x="3491079" y="0"/>
                </a:lnTo>
                <a:lnTo>
                  <a:pt x="3491079" y="3754031"/>
                </a:lnTo>
                <a:lnTo>
                  <a:pt x="0" y="3754031"/>
                </a:lnTo>
                <a:close/>
              </a:path>
            </a:pathLst>
          </a:custGeom>
          <a:noFill/>
          <a:ln>
            <a:noFill/>
          </a:ln>
        </p:spPr>
      </p:pic>
      <p:pic>
        <p:nvPicPr>
          <p:cNvPr descr="People in an office" id="334" name="Google Shape;334;p4"/>
          <p:cNvPicPr preferRelativeResize="0"/>
          <p:nvPr/>
        </p:nvPicPr>
        <p:blipFill rotWithShape="1">
          <a:blip r:embed="rId5">
            <a:alphaModFix/>
          </a:blip>
          <a:srcRect b="0" l="25281" r="14413" t="2833"/>
          <a:stretch/>
        </p:blipFill>
        <p:spPr>
          <a:xfrm>
            <a:off x="8372056" y="2269085"/>
            <a:ext cx="3491079" cy="3754031"/>
          </a:xfrm>
          <a:custGeom>
            <a:rect b="b" l="l" r="r" t="t"/>
            <a:pathLst>
              <a:path extrusionOk="0" h="3715067" w="3491079">
                <a:moveTo>
                  <a:pt x="0" y="0"/>
                </a:moveTo>
                <a:lnTo>
                  <a:pt x="3491079" y="0"/>
                </a:lnTo>
                <a:lnTo>
                  <a:pt x="3491079" y="3715067"/>
                </a:lnTo>
                <a:lnTo>
                  <a:pt x="0" y="3715067"/>
                </a:lnTo>
                <a:close/>
              </a:path>
            </a:pathLst>
          </a:custGeom>
          <a:noFill/>
          <a:ln>
            <a:noFill/>
          </a:ln>
        </p:spPr>
      </p:pic>
      <p:sp>
        <p:nvSpPr>
          <p:cNvPr id="335" name="Google Shape;335;p4"/>
          <p:cNvSpPr/>
          <p:nvPr/>
        </p:nvSpPr>
        <p:spPr>
          <a:xfrm>
            <a:off x="334962" y="2269085"/>
            <a:ext cx="3491079" cy="3754031"/>
          </a:xfrm>
          <a:prstGeom prst="rect">
            <a:avLst/>
          </a:prstGeom>
          <a:solidFill>
            <a:srgbClr val="DEE2FC">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grpSp>
        <p:nvGrpSpPr>
          <p:cNvPr id="336" name="Google Shape;336;p4"/>
          <p:cNvGrpSpPr/>
          <p:nvPr/>
        </p:nvGrpSpPr>
        <p:grpSpPr>
          <a:xfrm>
            <a:off x="870114" y="1090754"/>
            <a:ext cx="2420775" cy="2420775"/>
            <a:chOff x="870114" y="1412875"/>
            <a:chExt cx="2420775" cy="2420775"/>
          </a:xfrm>
        </p:grpSpPr>
        <p:sp>
          <p:nvSpPr>
            <p:cNvPr id="337" name="Google Shape;337;p4"/>
            <p:cNvSpPr/>
            <p:nvPr/>
          </p:nvSpPr>
          <p:spPr>
            <a:xfrm>
              <a:off x="870114" y="1412875"/>
              <a:ext cx="2420775" cy="242077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38" name="Google Shape;338;p4"/>
            <p:cNvSpPr/>
            <p:nvPr/>
          </p:nvSpPr>
          <p:spPr>
            <a:xfrm>
              <a:off x="982952" y="1525713"/>
              <a:ext cx="2195100" cy="2195100"/>
            </a:xfrm>
            <a:prstGeom prst="ellipse">
              <a:avLst/>
            </a:prstGeom>
            <a:solidFill>
              <a:srgbClr val="525B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39" name="Google Shape;339;p4"/>
            <p:cNvSpPr/>
            <p:nvPr/>
          </p:nvSpPr>
          <p:spPr>
            <a:xfrm>
              <a:off x="1116654" y="1659415"/>
              <a:ext cx="1927695" cy="1927695"/>
            </a:xfrm>
            <a:prstGeom prst="ellipse">
              <a:avLst/>
            </a:prstGeom>
            <a:solidFill>
              <a:srgbClr val="C9DE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40" name="Google Shape;340;p4"/>
            <p:cNvSpPr/>
            <p:nvPr/>
          </p:nvSpPr>
          <p:spPr>
            <a:xfrm>
              <a:off x="1158725" y="2608086"/>
              <a:ext cx="1879527" cy="65247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2000"/>
                <a:buFont typeface="Quattrocento Sans"/>
                <a:buNone/>
              </a:pPr>
              <a:r>
                <a:rPr b="1" i="0" lang="en-US" sz="2000" u="none" cap="none" strike="noStrike">
                  <a:solidFill>
                    <a:schemeClr val="accent4"/>
                  </a:solidFill>
                  <a:latin typeface="Quattrocento Sans"/>
                  <a:ea typeface="Quattrocento Sans"/>
                  <a:cs typeface="Quattrocento Sans"/>
                  <a:sym typeface="Quattrocento Sans"/>
                </a:rPr>
                <a:t>Concept</a:t>
              </a:r>
              <a:endParaRPr/>
            </a:p>
          </p:txBody>
        </p:sp>
        <p:pic>
          <p:nvPicPr>
            <p:cNvPr descr="Trophy outline" id="341" name="Google Shape;341;p4"/>
            <p:cNvPicPr preferRelativeResize="0"/>
            <p:nvPr/>
          </p:nvPicPr>
          <p:blipFill rotWithShape="1">
            <a:blip r:embed="rId6">
              <a:alphaModFix/>
            </a:blip>
            <a:srcRect b="0" l="0" r="0" t="0"/>
            <a:stretch/>
          </p:blipFill>
          <p:spPr>
            <a:xfrm>
              <a:off x="1673605" y="1777413"/>
              <a:ext cx="813793" cy="813793"/>
            </a:xfrm>
            <a:prstGeom prst="rect">
              <a:avLst/>
            </a:prstGeom>
            <a:noFill/>
            <a:ln>
              <a:noFill/>
            </a:ln>
          </p:spPr>
        </p:pic>
      </p:grpSp>
      <p:sp>
        <p:nvSpPr>
          <p:cNvPr id="342" name="Google Shape;342;p4"/>
          <p:cNvSpPr/>
          <p:nvPr/>
        </p:nvSpPr>
        <p:spPr>
          <a:xfrm flipH="1">
            <a:off x="1222013" y="5977397"/>
            <a:ext cx="1716976" cy="45719"/>
          </a:xfrm>
          <a:prstGeom prst="rect">
            <a:avLst/>
          </a:prstGeom>
          <a:solidFill>
            <a:srgbClr val="525B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43" name="Google Shape;343;p4"/>
          <p:cNvSpPr/>
          <p:nvPr/>
        </p:nvSpPr>
        <p:spPr>
          <a:xfrm>
            <a:off x="4353509" y="2269085"/>
            <a:ext cx="3491079" cy="3754031"/>
          </a:xfrm>
          <a:prstGeom prst="rect">
            <a:avLst/>
          </a:prstGeom>
          <a:solidFill>
            <a:srgbClr val="DEE2FC">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44" name="Google Shape;344;p4"/>
          <p:cNvSpPr/>
          <p:nvPr/>
        </p:nvSpPr>
        <p:spPr>
          <a:xfrm flipH="1">
            <a:off x="5240560" y="5977397"/>
            <a:ext cx="1716976" cy="45719"/>
          </a:xfrm>
          <a:prstGeom prst="rect">
            <a:avLst/>
          </a:prstGeom>
          <a:solidFill>
            <a:srgbClr val="525B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45" name="Google Shape;345;p4"/>
          <p:cNvSpPr/>
          <p:nvPr/>
        </p:nvSpPr>
        <p:spPr>
          <a:xfrm>
            <a:off x="8372056" y="2269085"/>
            <a:ext cx="3491079" cy="3754031"/>
          </a:xfrm>
          <a:prstGeom prst="rect">
            <a:avLst/>
          </a:prstGeom>
          <a:solidFill>
            <a:srgbClr val="DEE2FC">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46" name="Google Shape;346;p4"/>
          <p:cNvSpPr/>
          <p:nvPr/>
        </p:nvSpPr>
        <p:spPr>
          <a:xfrm flipH="1">
            <a:off x="9259107" y="5977397"/>
            <a:ext cx="1716976" cy="45719"/>
          </a:xfrm>
          <a:prstGeom prst="rect">
            <a:avLst/>
          </a:prstGeom>
          <a:solidFill>
            <a:srgbClr val="525B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grpSp>
        <p:nvGrpSpPr>
          <p:cNvPr id="347" name="Google Shape;347;p4"/>
          <p:cNvGrpSpPr/>
          <p:nvPr/>
        </p:nvGrpSpPr>
        <p:grpSpPr>
          <a:xfrm>
            <a:off x="4888661" y="1090754"/>
            <a:ext cx="2420775" cy="2420775"/>
            <a:chOff x="870114" y="1412875"/>
            <a:chExt cx="2420775" cy="2420775"/>
          </a:xfrm>
        </p:grpSpPr>
        <p:sp>
          <p:nvSpPr>
            <p:cNvPr id="348" name="Google Shape;348;p4"/>
            <p:cNvSpPr/>
            <p:nvPr/>
          </p:nvSpPr>
          <p:spPr>
            <a:xfrm>
              <a:off x="870114" y="1412875"/>
              <a:ext cx="2420775" cy="242077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49" name="Google Shape;349;p4"/>
            <p:cNvSpPr/>
            <p:nvPr/>
          </p:nvSpPr>
          <p:spPr>
            <a:xfrm>
              <a:off x="982952" y="1525713"/>
              <a:ext cx="2195100" cy="2195100"/>
            </a:xfrm>
            <a:prstGeom prst="ellipse">
              <a:avLst/>
            </a:prstGeom>
            <a:solidFill>
              <a:srgbClr val="525B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0" name="Google Shape;350;p4"/>
            <p:cNvSpPr/>
            <p:nvPr/>
          </p:nvSpPr>
          <p:spPr>
            <a:xfrm>
              <a:off x="1116654" y="1659415"/>
              <a:ext cx="1927695" cy="1927695"/>
            </a:xfrm>
            <a:prstGeom prst="ellipse">
              <a:avLst/>
            </a:prstGeom>
            <a:solidFill>
              <a:srgbClr val="C9DE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1" name="Google Shape;351;p4"/>
            <p:cNvSpPr/>
            <p:nvPr/>
          </p:nvSpPr>
          <p:spPr>
            <a:xfrm>
              <a:off x="1158725" y="2608086"/>
              <a:ext cx="1879527" cy="65247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2000"/>
                <a:buFont typeface="Quattrocento Sans"/>
                <a:buNone/>
              </a:pPr>
              <a:r>
                <a:rPr b="1" i="0" lang="en-US" sz="2000" u="none" cap="none" strike="noStrike">
                  <a:solidFill>
                    <a:schemeClr val="accent4"/>
                  </a:solidFill>
                  <a:latin typeface="Quattrocento Sans"/>
                  <a:ea typeface="Quattrocento Sans"/>
                  <a:cs typeface="Quattrocento Sans"/>
                  <a:sym typeface="Quattrocento Sans"/>
                </a:rPr>
                <a:t>Practice</a:t>
              </a:r>
              <a:endParaRPr/>
            </a:p>
          </p:txBody>
        </p:sp>
        <p:pic>
          <p:nvPicPr>
            <p:cNvPr descr="Trophy outline" id="352" name="Google Shape;352;p4"/>
            <p:cNvPicPr preferRelativeResize="0"/>
            <p:nvPr/>
          </p:nvPicPr>
          <p:blipFill rotWithShape="1">
            <a:blip r:embed="rId6">
              <a:alphaModFix/>
            </a:blip>
            <a:srcRect b="0" l="0" r="0" t="0"/>
            <a:stretch/>
          </p:blipFill>
          <p:spPr>
            <a:xfrm>
              <a:off x="1673605" y="1777413"/>
              <a:ext cx="813793" cy="813793"/>
            </a:xfrm>
            <a:prstGeom prst="rect">
              <a:avLst/>
            </a:prstGeom>
            <a:noFill/>
            <a:ln>
              <a:noFill/>
            </a:ln>
          </p:spPr>
        </p:pic>
      </p:grpSp>
      <p:grpSp>
        <p:nvGrpSpPr>
          <p:cNvPr id="353" name="Google Shape;353;p4"/>
          <p:cNvGrpSpPr/>
          <p:nvPr/>
        </p:nvGrpSpPr>
        <p:grpSpPr>
          <a:xfrm>
            <a:off x="8907208" y="1090754"/>
            <a:ext cx="2420775" cy="2420775"/>
            <a:chOff x="870114" y="1412875"/>
            <a:chExt cx="2420775" cy="2420775"/>
          </a:xfrm>
        </p:grpSpPr>
        <p:sp>
          <p:nvSpPr>
            <p:cNvPr id="354" name="Google Shape;354;p4"/>
            <p:cNvSpPr/>
            <p:nvPr/>
          </p:nvSpPr>
          <p:spPr>
            <a:xfrm>
              <a:off x="870114" y="1412875"/>
              <a:ext cx="2420775" cy="242077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5" name="Google Shape;355;p4"/>
            <p:cNvSpPr/>
            <p:nvPr/>
          </p:nvSpPr>
          <p:spPr>
            <a:xfrm>
              <a:off x="982952" y="1525713"/>
              <a:ext cx="2195100" cy="2195100"/>
            </a:xfrm>
            <a:prstGeom prst="ellipse">
              <a:avLst/>
            </a:prstGeom>
            <a:solidFill>
              <a:srgbClr val="525B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6" name="Google Shape;356;p4"/>
            <p:cNvSpPr/>
            <p:nvPr/>
          </p:nvSpPr>
          <p:spPr>
            <a:xfrm>
              <a:off x="1116654" y="1659415"/>
              <a:ext cx="1927695" cy="1927695"/>
            </a:xfrm>
            <a:prstGeom prst="ellipse">
              <a:avLst/>
            </a:prstGeom>
            <a:solidFill>
              <a:srgbClr val="C9DE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357" name="Google Shape;357;p4"/>
            <p:cNvSpPr/>
            <p:nvPr/>
          </p:nvSpPr>
          <p:spPr>
            <a:xfrm>
              <a:off x="1158725" y="2608086"/>
              <a:ext cx="1879527" cy="65247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4"/>
                </a:buClr>
                <a:buSzPts val="2000"/>
                <a:buFont typeface="Quattrocento Sans"/>
                <a:buNone/>
              </a:pPr>
              <a:r>
                <a:rPr b="1" i="0" lang="en-US" sz="2000" u="none" cap="none" strike="noStrike">
                  <a:solidFill>
                    <a:schemeClr val="accent4"/>
                  </a:solidFill>
                  <a:latin typeface="Quattrocento Sans"/>
                  <a:ea typeface="Quattrocento Sans"/>
                  <a:cs typeface="Quattrocento Sans"/>
                  <a:sym typeface="Quattrocento Sans"/>
                </a:rPr>
                <a:t>Deployment</a:t>
              </a:r>
              <a:endParaRPr/>
            </a:p>
          </p:txBody>
        </p:sp>
        <p:pic>
          <p:nvPicPr>
            <p:cNvPr descr="Trophy outline" id="358" name="Google Shape;358;p4"/>
            <p:cNvPicPr preferRelativeResize="0"/>
            <p:nvPr/>
          </p:nvPicPr>
          <p:blipFill rotWithShape="1">
            <a:blip r:embed="rId6">
              <a:alphaModFix/>
            </a:blip>
            <a:srcRect b="0" l="0" r="0" t="0"/>
            <a:stretch/>
          </p:blipFill>
          <p:spPr>
            <a:xfrm>
              <a:off x="1673605" y="1777413"/>
              <a:ext cx="813793" cy="813793"/>
            </a:xfrm>
            <a:prstGeom prst="rect">
              <a:avLst/>
            </a:prstGeom>
            <a:noFill/>
            <a:ln>
              <a:noFill/>
            </a:ln>
          </p:spPr>
        </p:pic>
      </p:grpSp>
      <p:sp>
        <p:nvSpPr>
          <p:cNvPr id="359" name="Google Shape;359;p4"/>
          <p:cNvSpPr txBox="1"/>
          <p:nvPr/>
        </p:nvSpPr>
        <p:spPr>
          <a:xfrm>
            <a:off x="560265" y="3796369"/>
            <a:ext cx="3040473" cy="164828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Peserta dapat memahami konsep, implementasi streamlit di industri</a:t>
            </a:r>
            <a:endParaRPr b="0" i="0" sz="1800" u="none" cap="none" strike="noStrike">
              <a:solidFill>
                <a:srgbClr val="000000"/>
              </a:solidFill>
              <a:latin typeface="Quattrocento Sans"/>
              <a:ea typeface="Quattrocento Sans"/>
              <a:cs typeface="Quattrocento Sans"/>
              <a:sym typeface="Quattrocento Sans"/>
            </a:endParaRPr>
          </a:p>
        </p:txBody>
      </p:sp>
      <p:sp>
        <p:nvSpPr>
          <p:cNvPr id="360" name="Google Shape;360;p4"/>
          <p:cNvSpPr txBox="1"/>
          <p:nvPr/>
        </p:nvSpPr>
        <p:spPr>
          <a:xfrm>
            <a:off x="4578812" y="3796369"/>
            <a:ext cx="3040473" cy="164828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Peserta dapat mempraktikkan code-code dalam library streamlit untuk membuat sebuah web apps</a:t>
            </a:r>
            <a:endParaRPr/>
          </a:p>
        </p:txBody>
      </p:sp>
      <p:sp>
        <p:nvSpPr>
          <p:cNvPr id="361" name="Google Shape;361;p4"/>
          <p:cNvSpPr txBox="1"/>
          <p:nvPr/>
        </p:nvSpPr>
        <p:spPr>
          <a:xfrm>
            <a:off x="8597359" y="3796369"/>
            <a:ext cx="3040473" cy="164828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Quattrocento Sans"/>
              <a:buNone/>
            </a:pPr>
            <a:r>
              <a:rPr b="0" i="0" lang="en-US" sz="1800" u="none" cap="none" strike="noStrike">
                <a:solidFill>
                  <a:srgbClr val="000000"/>
                </a:solidFill>
                <a:latin typeface="Quattrocento Sans"/>
                <a:ea typeface="Quattrocento Sans"/>
                <a:cs typeface="Quattrocento Sans"/>
                <a:sym typeface="Quattrocento Sans"/>
              </a:rPr>
              <a:t>Peserta dapat melakukan deployment ke streamlit cloud sehingga aplikasi dapat digunakan publik</a:t>
            </a:r>
            <a:endParaRPr b="0" i="0" sz="1800" u="none" cap="none" strike="noStrike">
              <a:solidFill>
                <a:srgbClr val="000000"/>
              </a:solidFill>
              <a:latin typeface="Quattrocento Sans"/>
              <a:ea typeface="Quattrocento Sans"/>
              <a:cs typeface="Quattrocento Sans"/>
              <a:sym typeface="Quattrocento Sans"/>
            </a:endParaRPr>
          </a:p>
        </p:txBody>
      </p:sp>
      <p:sp>
        <p:nvSpPr>
          <p:cNvPr id="362" name="Google Shape;362;p4"/>
          <p:cNvSpPr txBox="1"/>
          <p:nvPr/>
        </p:nvSpPr>
        <p:spPr>
          <a:xfrm>
            <a:off x="260166" y="258809"/>
            <a:ext cx="7285561"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lang="en-US" sz="3200" u="sng">
                <a:solidFill>
                  <a:srgbClr val="0D377F"/>
                </a:solidFill>
                <a:latin typeface="Roboto"/>
                <a:ea typeface="Roboto"/>
                <a:cs typeface="Roboto"/>
                <a:sym typeface="Roboto"/>
              </a:rPr>
              <a:t>Today’s Outline</a:t>
            </a:r>
            <a:endParaRPr b="1" i="0" sz="3200" u="sng" cap="none" strike="noStrike">
              <a:solidFill>
                <a:srgbClr val="0D377F"/>
              </a:solidFill>
              <a:latin typeface="Roboto"/>
              <a:ea typeface="Roboto"/>
              <a:cs typeface="Roboto"/>
              <a:sym typeface="Roboto"/>
            </a:endParaRPr>
          </a:p>
        </p:txBody>
      </p:sp>
      <p:sp>
        <p:nvSpPr>
          <p:cNvPr id="363" name="Google Shape;363;p4"/>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 name="Google Shape;364;p4"/>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4"/>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6" name="Google Shape;366;p4"/>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04</a:t>
            </a:r>
            <a:endParaRPr b="1" sz="1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
          <p:cNvSpPr txBox="1"/>
          <p:nvPr/>
        </p:nvSpPr>
        <p:spPr>
          <a:xfrm>
            <a:off x="260166" y="258809"/>
            <a:ext cx="7285561"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lang="en-US" sz="3200" u="sng">
                <a:solidFill>
                  <a:srgbClr val="0D377F"/>
                </a:solidFill>
                <a:latin typeface="Roboto"/>
                <a:ea typeface="Roboto"/>
                <a:cs typeface="Roboto"/>
                <a:sym typeface="Roboto"/>
              </a:rPr>
              <a:t>Introduction to Streamlit</a:t>
            </a:r>
            <a:endParaRPr b="1" i="0" sz="3200" u="sng" cap="none" strike="noStrike">
              <a:solidFill>
                <a:srgbClr val="0D377F"/>
              </a:solidFill>
              <a:latin typeface="Roboto"/>
              <a:ea typeface="Roboto"/>
              <a:cs typeface="Roboto"/>
              <a:sym typeface="Roboto"/>
            </a:endParaRPr>
          </a:p>
        </p:txBody>
      </p:sp>
      <p:sp>
        <p:nvSpPr>
          <p:cNvPr id="373" name="Google Shape;373;p5"/>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5"/>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5" name="Google Shape;375;p5"/>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6" name="Google Shape;376;p5"/>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04</a:t>
            </a:r>
            <a:endParaRPr b="1" sz="1200">
              <a:solidFill>
                <a:schemeClr val="dk1"/>
              </a:solidFill>
              <a:latin typeface="Quattrocento Sans"/>
              <a:ea typeface="Quattrocento Sans"/>
              <a:cs typeface="Quattrocento Sans"/>
              <a:sym typeface="Quattrocento Sans"/>
            </a:endParaRPr>
          </a:p>
        </p:txBody>
      </p:sp>
      <p:pic>
        <p:nvPicPr>
          <p:cNvPr id="377" name="Google Shape;377;p5"/>
          <p:cNvPicPr preferRelativeResize="0"/>
          <p:nvPr/>
        </p:nvPicPr>
        <p:blipFill rotWithShape="1">
          <a:blip r:embed="rId3">
            <a:alphaModFix/>
          </a:blip>
          <a:srcRect b="47066" l="0" r="0" t="0"/>
          <a:stretch/>
        </p:blipFill>
        <p:spPr>
          <a:xfrm>
            <a:off x="4585421" y="202778"/>
            <a:ext cx="1510579" cy="467591"/>
          </a:xfrm>
          <a:prstGeom prst="rect">
            <a:avLst/>
          </a:prstGeom>
          <a:noFill/>
          <a:ln>
            <a:noFill/>
          </a:ln>
        </p:spPr>
      </p:pic>
      <p:sp>
        <p:nvSpPr>
          <p:cNvPr id="378" name="Google Shape;378;p5"/>
          <p:cNvSpPr txBox="1"/>
          <p:nvPr/>
        </p:nvSpPr>
        <p:spPr>
          <a:xfrm>
            <a:off x="363682" y="838311"/>
            <a:ext cx="1142807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Streamlit adalah sebuah library Python (open source) yang memudahkan pengguna untuk membuat dan berbagi aplikasi custom berbasis web untuk Artificial Intelligence (A.I), Data Science, dan Data Analytics. Dalam beberapa menit saja, pengguna dapat membangun dan mendeploy aplikasi data yang powerful.</a:t>
            </a:r>
            <a:endParaRPr/>
          </a:p>
        </p:txBody>
      </p:sp>
      <p:sp>
        <p:nvSpPr>
          <p:cNvPr id="379" name="Google Shape;379;p5"/>
          <p:cNvSpPr txBox="1"/>
          <p:nvPr/>
        </p:nvSpPr>
        <p:spPr>
          <a:xfrm>
            <a:off x="356323" y="6042872"/>
            <a:ext cx="421870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accent4"/>
                </a:solidFill>
                <a:latin typeface="Arial"/>
                <a:ea typeface="Arial"/>
                <a:cs typeface="Arial"/>
                <a:sym typeface="Arial"/>
                <a:hlinkClick r:id="rId4">
                  <a:extLst>
                    <a:ext uri="{A12FA001-AC4F-418D-AE19-62706E023703}">
                      <ahyp:hlinkClr val="tx"/>
                    </a:ext>
                  </a:extLst>
                </a:hlinkClick>
              </a:rPr>
              <a:t>Streamlit documentation</a:t>
            </a:r>
            <a:endParaRPr sz="1200">
              <a:solidFill>
                <a:schemeClr val="accent4"/>
              </a:solidFill>
              <a:latin typeface="Arial"/>
              <a:ea typeface="Arial"/>
              <a:cs typeface="Arial"/>
              <a:sym typeface="Arial"/>
            </a:endParaRPr>
          </a:p>
        </p:txBody>
      </p:sp>
      <p:pic>
        <p:nvPicPr>
          <p:cNvPr id="380" name="Google Shape;380;p5"/>
          <p:cNvPicPr preferRelativeResize="0"/>
          <p:nvPr/>
        </p:nvPicPr>
        <p:blipFill rotWithShape="1">
          <a:blip r:embed="rId5">
            <a:alphaModFix/>
          </a:blip>
          <a:srcRect b="0" l="0" r="0" t="0"/>
          <a:stretch/>
        </p:blipFill>
        <p:spPr>
          <a:xfrm>
            <a:off x="353291" y="2031714"/>
            <a:ext cx="8087091" cy="3987975"/>
          </a:xfrm>
          <a:prstGeom prst="rect">
            <a:avLst/>
          </a:prstGeom>
          <a:noFill/>
          <a:ln>
            <a:noFill/>
          </a:ln>
        </p:spPr>
      </p:pic>
      <p:sp>
        <p:nvSpPr>
          <p:cNvPr id="381" name="Google Shape;381;p5"/>
          <p:cNvSpPr txBox="1"/>
          <p:nvPr/>
        </p:nvSpPr>
        <p:spPr>
          <a:xfrm>
            <a:off x="8821882" y="2071203"/>
            <a:ext cx="301682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Roboto Condensed"/>
                <a:ea typeface="Roboto Condensed"/>
                <a:cs typeface="Roboto Condensed"/>
                <a:sym typeface="Roboto Condensed"/>
              </a:rPr>
              <a:t>Terdapat dua sumber yang bisa digunakan dalam membuat webapps dengan streamlit</a:t>
            </a:r>
            <a:endParaRPr sz="1800">
              <a:solidFill>
                <a:schemeClr val="dk1"/>
              </a:solidFill>
              <a:latin typeface="Roboto Condensed"/>
              <a:ea typeface="Roboto Condensed"/>
              <a:cs typeface="Roboto Condensed"/>
              <a:sym typeface="Roboto Condensed"/>
            </a:endParaRPr>
          </a:p>
          <a:p>
            <a:pPr indent="0" lvl="0" marL="0" marR="0" rtl="0" algn="l">
              <a:spcBef>
                <a:spcPts val="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342900" marR="0" rtl="0" algn="l">
              <a:spcBef>
                <a:spcPts val="0"/>
              </a:spcBef>
              <a:spcAft>
                <a:spcPts val="0"/>
              </a:spcAft>
              <a:buClr>
                <a:schemeClr val="dk1"/>
              </a:buClr>
              <a:buSzPts val="1800"/>
              <a:buFont typeface="Roboto Condensed"/>
              <a:buAutoNum type="arabicPeriod"/>
            </a:pPr>
            <a:r>
              <a:rPr lang="en-US" sz="1800">
                <a:solidFill>
                  <a:schemeClr val="dk1"/>
                </a:solidFill>
                <a:latin typeface="Roboto Condensed"/>
                <a:ea typeface="Roboto Condensed"/>
                <a:cs typeface="Roboto Condensed"/>
                <a:sym typeface="Roboto Condensed"/>
              </a:rPr>
              <a:t>API reference</a:t>
            </a:r>
            <a:endParaRPr/>
          </a:p>
          <a:p>
            <a:pPr indent="-342900" lvl="0" marL="342900" marR="0" rtl="0" algn="l">
              <a:spcBef>
                <a:spcPts val="0"/>
              </a:spcBef>
              <a:spcAft>
                <a:spcPts val="0"/>
              </a:spcAft>
              <a:buClr>
                <a:schemeClr val="dk1"/>
              </a:buClr>
              <a:buSzPts val="1800"/>
              <a:buFont typeface="Roboto Condensed"/>
              <a:buAutoNum type="arabicPeriod"/>
            </a:pPr>
            <a:r>
              <a:rPr lang="en-US" sz="1800">
                <a:solidFill>
                  <a:schemeClr val="dk1"/>
                </a:solidFill>
                <a:latin typeface="Roboto Condensed"/>
                <a:ea typeface="Roboto Condensed"/>
                <a:cs typeface="Roboto Condensed"/>
                <a:sym typeface="Roboto Condensed"/>
              </a:rPr>
              <a:t>App Gallery</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
          <p:cNvSpPr txBox="1"/>
          <p:nvPr/>
        </p:nvSpPr>
        <p:spPr>
          <a:xfrm>
            <a:off x="260166" y="258809"/>
            <a:ext cx="7285561"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lang="en-US" sz="3200" u="sng">
                <a:solidFill>
                  <a:srgbClr val="0D377F"/>
                </a:solidFill>
                <a:latin typeface="Roboto"/>
                <a:ea typeface="Roboto"/>
                <a:cs typeface="Roboto"/>
                <a:sym typeface="Roboto"/>
              </a:rPr>
              <a:t>Bagaimana sebuah Apps bekerja?</a:t>
            </a:r>
            <a:endParaRPr b="1" i="0" sz="3200" u="sng" cap="none" strike="noStrike">
              <a:solidFill>
                <a:srgbClr val="0D377F"/>
              </a:solidFill>
              <a:latin typeface="Roboto"/>
              <a:ea typeface="Roboto"/>
              <a:cs typeface="Roboto"/>
              <a:sym typeface="Roboto"/>
            </a:endParaRPr>
          </a:p>
        </p:txBody>
      </p:sp>
      <p:sp>
        <p:nvSpPr>
          <p:cNvPr id="388" name="Google Shape;388;p6"/>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 name="Google Shape;389;p6"/>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6"/>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1" name="Google Shape;391;p6"/>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04</a:t>
            </a:r>
            <a:endParaRPr b="1" sz="1200">
              <a:solidFill>
                <a:schemeClr val="dk1"/>
              </a:solidFill>
              <a:latin typeface="Quattrocento Sans"/>
              <a:ea typeface="Quattrocento Sans"/>
              <a:cs typeface="Quattrocento Sans"/>
              <a:sym typeface="Quattrocento Sans"/>
            </a:endParaRPr>
          </a:p>
        </p:txBody>
      </p:sp>
      <p:sp>
        <p:nvSpPr>
          <p:cNvPr id="392" name="Google Shape;392;p6"/>
          <p:cNvSpPr txBox="1"/>
          <p:nvPr/>
        </p:nvSpPr>
        <p:spPr>
          <a:xfrm>
            <a:off x="363682" y="838311"/>
            <a:ext cx="1142807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Sebuah aplikasi terdiri dari tiga bagian utama: front end, back end, dan database. Front end adalah bagian yang terlihat oleh pengguna, seperti tata letak dan interaksi. Back end adalah bagian yang tidak terlihat, mengelola logika dan fungsionalitas di belakang layar. Database menyimpan data yang digunakan oleh website, seperti informasi pengguna. Ketiganya bekerja sama untuk menyajikan informasi kepada pengguna, mengelola interaksi, dan menyimpan data.</a:t>
            </a:r>
            <a:endParaRPr/>
          </a:p>
        </p:txBody>
      </p:sp>
      <p:pic>
        <p:nvPicPr>
          <p:cNvPr descr="Graphical user interface, application&#10;&#10;Description automatically generated" id="393" name="Google Shape;393;p6"/>
          <p:cNvPicPr preferRelativeResize="0"/>
          <p:nvPr/>
        </p:nvPicPr>
        <p:blipFill rotWithShape="1">
          <a:blip r:embed="rId3">
            <a:alphaModFix/>
          </a:blip>
          <a:srcRect b="0" l="0" r="0" t="0"/>
          <a:stretch/>
        </p:blipFill>
        <p:spPr>
          <a:xfrm>
            <a:off x="671630" y="2085321"/>
            <a:ext cx="5032269" cy="3749040"/>
          </a:xfrm>
          <a:prstGeom prst="rect">
            <a:avLst/>
          </a:prstGeom>
          <a:noFill/>
          <a:ln>
            <a:noFill/>
          </a:ln>
        </p:spPr>
      </p:pic>
      <p:sp>
        <p:nvSpPr>
          <p:cNvPr id="394" name="Google Shape;394;p6"/>
          <p:cNvSpPr txBox="1"/>
          <p:nvPr/>
        </p:nvSpPr>
        <p:spPr>
          <a:xfrm>
            <a:off x="1101233" y="5886404"/>
            <a:ext cx="417755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Quattrocento Sans"/>
                <a:ea typeface="Quattrocento Sans"/>
                <a:cs typeface="Quattrocento Sans"/>
                <a:sym typeface="Quattrocento Sans"/>
              </a:rPr>
              <a:t>Beberapa referensi tools utk web development</a:t>
            </a:r>
            <a:endParaRPr/>
          </a:p>
        </p:txBody>
      </p:sp>
      <p:sp>
        <p:nvSpPr>
          <p:cNvPr id="395" name="Google Shape;395;p6"/>
          <p:cNvSpPr txBox="1"/>
          <p:nvPr/>
        </p:nvSpPr>
        <p:spPr>
          <a:xfrm>
            <a:off x="6937256" y="5913298"/>
            <a:ext cx="417755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Quattrocento Sans"/>
                <a:ea typeface="Quattrocento Sans"/>
                <a:cs typeface="Quattrocento Sans"/>
                <a:sym typeface="Quattrocento Sans"/>
              </a:rPr>
              <a:t>Diagram flow web app development</a:t>
            </a:r>
            <a:endParaRPr sz="2000">
              <a:solidFill>
                <a:schemeClr val="dk1"/>
              </a:solidFill>
              <a:latin typeface="Quattrocento Sans"/>
              <a:ea typeface="Quattrocento Sans"/>
              <a:cs typeface="Quattrocento Sans"/>
              <a:sym typeface="Quattrocento Sans"/>
            </a:endParaRPr>
          </a:p>
        </p:txBody>
      </p:sp>
      <p:pic>
        <p:nvPicPr>
          <p:cNvPr descr="How Objects Flow Through Web Applications – Self-Taught Coders" id="396" name="Google Shape;396;p6"/>
          <p:cNvPicPr preferRelativeResize="0"/>
          <p:nvPr/>
        </p:nvPicPr>
        <p:blipFill rotWithShape="1">
          <a:blip r:embed="rId4">
            <a:alphaModFix/>
          </a:blip>
          <a:srcRect b="0" l="0" r="0" t="0"/>
          <a:stretch/>
        </p:blipFill>
        <p:spPr>
          <a:xfrm>
            <a:off x="6359163" y="2188200"/>
            <a:ext cx="5029638" cy="33886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
          <p:cNvSpPr txBox="1"/>
          <p:nvPr/>
        </p:nvSpPr>
        <p:spPr>
          <a:xfrm>
            <a:off x="260166" y="258809"/>
            <a:ext cx="7285561"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lang="en-US" sz="3200" u="sng">
                <a:solidFill>
                  <a:srgbClr val="0D377F"/>
                </a:solidFill>
                <a:latin typeface="Roboto"/>
                <a:ea typeface="Roboto"/>
                <a:cs typeface="Roboto"/>
                <a:sym typeface="Roboto"/>
              </a:rPr>
              <a:t>Tiga Prinsip Dasar Streamlit</a:t>
            </a:r>
            <a:endParaRPr b="1" i="0" sz="3200" u="sng" cap="none" strike="noStrike">
              <a:solidFill>
                <a:srgbClr val="0D377F"/>
              </a:solidFill>
              <a:latin typeface="Roboto"/>
              <a:ea typeface="Roboto"/>
              <a:cs typeface="Roboto"/>
              <a:sym typeface="Roboto"/>
            </a:endParaRPr>
          </a:p>
        </p:txBody>
      </p:sp>
      <p:sp>
        <p:nvSpPr>
          <p:cNvPr id="403" name="Google Shape;403;p7"/>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4" name="Google Shape;404;p7"/>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p7"/>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p7"/>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04</a:t>
            </a:r>
            <a:endParaRPr b="1" sz="1200">
              <a:solidFill>
                <a:schemeClr val="dk1"/>
              </a:solidFill>
              <a:latin typeface="Quattrocento Sans"/>
              <a:ea typeface="Quattrocento Sans"/>
              <a:cs typeface="Quattrocento Sans"/>
              <a:sym typeface="Quattrocento Sans"/>
            </a:endParaRPr>
          </a:p>
        </p:txBody>
      </p:sp>
      <p:sp>
        <p:nvSpPr>
          <p:cNvPr id="407" name="Google Shape;407;p7"/>
          <p:cNvSpPr txBox="1"/>
          <p:nvPr/>
        </p:nvSpPr>
        <p:spPr>
          <a:xfrm>
            <a:off x="564776" y="815787"/>
            <a:ext cx="38010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1. Embrace scripting</a:t>
            </a:r>
            <a:endParaRPr sz="2400">
              <a:solidFill>
                <a:srgbClr val="000000"/>
              </a:solidFill>
              <a:latin typeface="Calibri"/>
              <a:ea typeface="Calibri"/>
              <a:cs typeface="Calibri"/>
              <a:sym typeface="Calibri"/>
            </a:endParaRPr>
          </a:p>
        </p:txBody>
      </p:sp>
      <p:sp>
        <p:nvSpPr>
          <p:cNvPr id="408" name="Google Shape;408;p7"/>
          <p:cNvSpPr txBox="1"/>
          <p:nvPr/>
        </p:nvSpPr>
        <p:spPr>
          <a:xfrm>
            <a:off x="564777" y="2761129"/>
            <a:ext cx="37472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2. Weave in interaction​</a:t>
            </a:r>
            <a:endParaRPr/>
          </a:p>
        </p:txBody>
      </p:sp>
      <p:sp>
        <p:nvSpPr>
          <p:cNvPr id="409" name="Google Shape;409;p7"/>
          <p:cNvSpPr txBox="1"/>
          <p:nvPr/>
        </p:nvSpPr>
        <p:spPr>
          <a:xfrm>
            <a:off x="564776" y="4589929"/>
            <a:ext cx="3962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​3. Deploy instantly</a:t>
            </a:r>
            <a:endParaRPr sz="2400">
              <a:solidFill>
                <a:srgbClr val="000000"/>
              </a:solidFill>
              <a:latin typeface="Calibri"/>
              <a:ea typeface="Calibri"/>
              <a:cs typeface="Calibri"/>
              <a:sym typeface="Calibri"/>
            </a:endParaRPr>
          </a:p>
        </p:txBody>
      </p:sp>
      <p:sp>
        <p:nvSpPr>
          <p:cNvPr id="410" name="Google Shape;410;p7"/>
          <p:cNvSpPr txBox="1"/>
          <p:nvPr/>
        </p:nvSpPr>
        <p:spPr>
          <a:xfrm>
            <a:off x="878540" y="1353671"/>
            <a:ext cx="653527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808495"/>
                </a:solidFill>
                <a:latin typeface="Inter"/>
                <a:ea typeface="Inter"/>
                <a:cs typeface="Inter"/>
                <a:sym typeface="Inter"/>
              </a:rPr>
              <a:t>Build an app in a few lines of code with </a:t>
            </a:r>
            <a:r>
              <a:rPr lang="en-US" sz="1800">
                <a:solidFill>
                  <a:schemeClr val="accent4"/>
                </a:solidFill>
                <a:latin typeface="Inter"/>
                <a:ea typeface="Inter"/>
                <a:cs typeface="Inter"/>
                <a:sym typeface="Inter"/>
              </a:rPr>
              <a:t>our </a:t>
            </a:r>
            <a:r>
              <a:rPr b="1" lang="en-US" sz="1800" u="sng">
                <a:solidFill>
                  <a:schemeClr val="accent4"/>
                </a:solidFill>
                <a:latin typeface="Inter"/>
                <a:ea typeface="Inter"/>
                <a:cs typeface="Inter"/>
                <a:sym typeface="Inter"/>
                <a:hlinkClick r:id="rId3">
                  <a:extLst>
                    <a:ext uri="{A12FA001-AC4F-418D-AE19-62706E023703}">
                      <ahyp:hlinkClr val="tx"/>
                    </a:ext>
                  </a:extLst>
                </a:hlinkClick>
              </a:rPr>
              <a:t>magically simple API</a:t>
            </a:r>
            <a:r>
              <a:rPr lang="en-US" sz="1800">
                <a:solidFill>
                  <a:schemeClr val="accent4"/>
                </a:solidFill>
                <a:latin typeface="Inter"/>
                <a:ea typeface="Inter"/>
                <a:cs typeface="Inter"/>
                <a:sym typeface="Inter"/>
              </a:rPr>
              <a:t>. </a:t>
            </a:r>
            <a:r>
              <a:rPr lang="en-US" sz="1800">
                <a:solidFill>
                  <a:srgbClr val="808495"/>
                </a:solidFill>
                <a:latin typeface="Inter"/>
                <a:ea typeface="Inter"/>
                <a:cs typeface="Inter"/>
                <a:sym typeface="Inter"/>
              </a:rPr>
              <a:t>Then see it automatically update as you iteratively save the source file.</a:t>
            </a:r>
            <a:endParaRPr sz="1800">
              <a:solidFill>
                <a:srgbClr val="000000"/>
              </a:solidFill>
              <a:latin typeface="Calibri"/>
              <a:ea typeface="Calibri"/>
              <a:cs typeface="Calibri"/>
              <a:sym typeface="Calibri"/>
            </a:endParaRPr>
          </a:p>
        </p:txBody>
      </p:sp>
      <p:sp>
        <p:nvSpPr>
          <p:cNvPr id="411" name="Google Shape;411;p7"/>
          <p:cNvSpPr txBox="1"/>
          <p:nvPr/>
        </p:nvSpPr>
        <p:spPr>
          <a:xfrm>
            <a:off x="860612" y="3182470"/>
            <a:ext cx="653527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808495"/>
                </a:solidFill>
                <a:latin typeface="Inter"/>
                <a:ea typeface="Inter"/>
                <a:cs typeface="Inter"/>
                <a:sym typeface="Inter"/>
              </a:rPr>
              <a:t>Adding a widget is the same as </a:t>
            </a:r>
            <a:r>
              <a:rPr b="1" lang="en-US" sz="1800" u="sng">
                <a:solidFill>
                  <a:schemeClr val="accent4"/>
                </a:solidFill>
                <a:latin typeface="Inter"/>
                <a:ea typeface="Inter"/>
                <a:cs typeface="Inter"/>
                <a:sym typeface="Inter"/>
                <a:hlinkClick r:id="rId4">
                  <a:extLst>
                    <a:ext uri="{A12FA001-AC4F-418D-AE19-62706E023703}">
                      <ahyp:hlinkClr val="tx"/>
                    </a:ext>
                  </a:extLst>
                </a:hlinkClick>
              </a:rPr>
              <a:t>declaring a variable</a:t>
            </a:r>
            <a:r>
              <a:rPr lang="en-US" sz="1800">
                <a:solidFill>
                  <a:srgbClr val="808495"/>
                </a:solidFill>
                <a:latin typeface="Inter"/>
                <a:ea typeface="Inter"/>
                <a:cs typeface="Inter"/>
                <a:sym typeface="Inter"/>
              </a:rPr>
              <a:t>. No need to write a backend, define routes, handle HTTP requests, connect a frontend, write HTML, CSS, JavaScript, ...</a:t>
            </a:r>
            <a:endParaRPr sz="1800">
              <a:solidFill>
                <a:srgbClr val="000000"/>
              </a:solidFill>
              <a:latin typeface="Calibri"/>
              <a:ea typeface="Calibri"/>
              <a:cs typeface="Calibri"/>
              <a:sym typeface="Calibri"/>
            </a:endParaRPr>
          </a:p>
        </p:txBody>
      </p:sp>
      <p:sp>
        <p:nvSpPr>
          <p:cNvPr id="412" name="Google Shape;412;p7"/>
          <p:cNvSpPr txBox="1"/>
          <p:nvPr/>
        </p:nvSpPr>
        <p:spPr>
          <a:xfrm>
            <a:off x="878541" y="5091953"/>
            <a:ext cx="5567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808495"/>
                </a:solidFill>
                <a:latin typeface="Inter"/>
                <a:ea typeface="Inter"/>
                <a:cs typeface="Inter"/>
                <a:sym typeface="Inter"/>
              </a:rPr>
              <a:t>Effortlessly share, manage and deploy your apps, directly from Streamlit.</a:t>
            </a:r>
            <a:r>
              <a:rPr lang="en-US" sz="1800">
                <a:solidFill>
                  <a:schemeClr val="accent4"/>
                </a:solidFill>
                <a:latin typeface="Inter"/>
                <a:ea typeface="Inter"/>
                <a:cs typeface="Inter"/>
                <a:sym typeface="Inter"/>
              </a:rPr>
              <a:t> </a:t>
            </a:r>
            <a:r>
              <a:rPr b="1" lang="en-US" sz="1800" u="sng">
                <a:solidFill>
                  <a:schemeClr val="accent4"/>
                </a:solidFill>
                <a:latin typeface="Inter"/>
                <a:ea typeface="Inter"/>
                <a:cs typeface="Inter"/>
                <a:sym typeface="Inter"/>
                <a:hlinkClick r:id="rId5">
                  <a:extLst>
                    <a:ext uri="{A12FA001-AC4F-418D-AE19-62706E023703}">
                      <ahyp:hlinkClr val="tx"/>
                    </a:ext>
                  </a:extLst>
                </a:hlinkClick>
              </a:rPr>
              <a:t>All for free!</a:t>
            </a:r>
            <a:endParaRPr sz="1800">
              <a:solidFill>
                <a:schemeClr val="accent4"/>
              </a:solidFill>
              <a:latin typeface="Calibri"/>
              <a:ea typeface="Calibri"/>
              <a:cs typeface="Calibri"/>
              <a:sym typeface="Calibri"/>
            </a:endParaRPr>
          </a:p>
        </p:txBody>
      </p:sp>
      <p:pic>
        <p:nvPicPr>
          <p:cNvPr descr="Graphical user interface, text, application, chat or text message&#10;&#10;Description automatically generated" id="413" name="Google Shape;413;p7"/>
          <p:cNvPicPr preferRelativeResize="0"/>
          <p:nvPr/>
        </p:nvPicPr>
        <p:blipFill rotWithShape="1">
          <a:blip r:embed="rId6">
            <a:alphaModFix/>
          </a:blip>
          <a:srcRect b="0" l="0" r="0" t="0"/>
          <a:stretch/>
        </p:blipFill>
        <p:spPr>
          <a:xfrm>
            <a:off x="8247529" y="575427"/>
            <a:ext cx="3379694" cy="1826651"/>
          </a:xfrm>
          <a:prstGeom prst="rect">
            <a:avLst/>
          </a:prstGeom>
          <a:noFill/>
          <a:ln>
            <a:noFill/>
          </a:ln>
        </p:spPr>
      </p:pic>
      <p:pic>
        <p:nvPicPr>
          <p:cNvPr descr="Chart&#10;&#10;Description automatically generated" id="414" name="Google Shape;414;p7"/>
          <p:cNvPicPr preferRelativeResize="0"/>
          <p:nvPr/>
        </p:nvPicPr>
        <p:blipFill rotWithShape="1">
          <a:blip r:embed="rId7">
            <a:alphaModFix/>
          </a:blip>
          <a:srcRect b="0" l="0" r="0" t="0"/>
          <a:stretch/>
        </p:blipFill>
        <p:spPr>
          <a:xfrm>
            <a:off x="8247530" y="2636842"/>
            <a:ext cx="2743200" cy="1953087"/>
          </a:xfrm>
          <a:prstGeom prst="rect">
            <a:avLst/>
          </a:prstGeom>
          <a:noFill/>
          <a:ln>
            <a:noFill/>
          </a:ln>
        </p:spPr>
      </p:pic>
      <p:pic>
        <p:nvPicPr>
          <p:cNvPr id="415" name="Google Shape;415;p7"/>
          <p:cNvPicPr preferRelativeResize="0"/>
          <p:nvPr/>
        </p:nvPicPr>
        <p:blipFill rotWithShape="1">
          <a:blip r:embed="rId8">
            <a:alphaModFix/>
          </a:blip>
          <a:srcRect b="0" l="0" r="0" t="0"/>
          <a:stretch/>
        </p:blipFill>
        <p:spPr>
          <a:xfrm>
            <a:off x="8247529" y="4823824"/>
            <a:ext cx="2743200" cy="15056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9"/>
          <p:cNvSpPr txBox="1"/>
          <p:nvPr/>
        </p:nvSpPr>
        <p:spPr>
          <a:xfrm>
            <a:off x="260166" y="258809"/>
            <a:ext cx="7285561"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lang="en-US" sz="3200" u="sng">
                <a:solidFill>
                  <a:srgbClr val="0D377F"/>
                </a:solidFill>
                <a:latin typeface="Roboto"/>
                <a:ea typeface="Roboto"/>
                <a:cs typeface="Roboto"/>
                <a:sym typeface="Roboto"/>
              </a:rPr>
              <a:t>Dimana Streamlit bisa dijalankan?</a:t>
            </a:r>
            <a:endParaRPr b="1" i="0" sz="3200" u="sng" cap="none" strike="noStrike">
              <a:solidFill>
                <a:srgbClr val="0D377F"/>
              </a:solidFill>
              <a:latin typeface="Roboto"/>
              <a:ea typeface="Roboto"/>
              <a:cs typeface="Roboto"/>
              <a:sym typeface="Roboto"/>
            </a:endParaRPr>
          </a:p>
        </p:txBody>
      </p:sp>
      <p:sp>
        <p:nvSpPr>
          <p:cNvPr id="422" name="Google Shape;422;p9"/>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3" name="Google Shape;423;p9"/>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4" name="Google Shape;424;p9"/>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p9"/>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04</a:t>
            </a:r>
            <a:endParaRPr b="1" sz="1200">
              <a:solidFill>
                <a:schemeClr val="dk1"/>
              </a:solidFill>
              <a:latin typeface="Quattrocento Sans"/>
              <a:ea typeface="Quattrocento Sans"/>
              <a:cs typeface="Quattrocento Sans"/>
              <a:sym typeface="Quattrocento Sans"/>
            </a:endParaRPr>
          </a:p>
        </p:txBody>
      </p:sp>
      <p:pic>
        <p:nvPicPr>
          <p:cNvPr descr="What is Anaconda for Python &amp; Why Should You Learn it?" id="426" name="Google Shape;426;p9"/>
          <p:cNvPicPr preferRelativeResize="0"/>
          <p:nvPr/>
        </p:nvPicPr>
        <p:blipFill rotWithShape="1">
          <a:blip r:embed="rId3">
            <a:alphaModFix/>
          </a:blip>
          <a:srcRect b="0" l="0" r="0" t="0"/>
          <a:stretch/>
        </p:blipFill>
        <p:spPr>
          <a:xfrm>
            <a:off x="166648" y="1033562"/>
            <a:ext cx="5465200" cy="3522952"/>
          </a:xfrm>
          <a:prstGeom prst="rect">
            <a:avLst/>
          </a:prstGeom>
          <a:noFill/>
          <a:ln>
            <a:noFill/>
          </a:ln>
        </p:spPr>
      </p:pic>
      <p:pic>
        <p:nvPicPr>
          <p:cNvPr descr="Anaconda and Visual Studio Code Setup - YouTube" id="427" name="Google Shape;427;p9"/>
          <p:cNvPicPr preferRelativeResize="0"/>
          <p:nvPr/>
        </p:nvPicPr>
        <p:blipFill rotWithShape="1">
          <a:blip r:embed="rId4">
            <a:alphaModFix/>
          </a:blip>
          <a:srcRect b="0" l="0" r="0" t="0"/>
          <a:stretch/>
        </p:blipFill>
        <p:spPr>
          <a:xfrm>
            <a:off x="5862177" y="1127514"/>
            <a:ext cx="6096000" cy="3429000"/>
          </a:xfrm>
          <a:prstGeom prst="rect">
            <a:avLst/>
          </a:prstGeom>
          <a:noFill/>
          <a:ln>
            <a:noFill/>
          </a:ln>
        </p:spPr>
      </p:pic>
      <p:sp>
        <p:nvSpPr>
          <p:cNvPr id="428" name="Google Shape;428;p9"/>
          <p:cNvSpPr txBox="1"/>
          <p:nvPr/>
        </p:nvSpPr>
        <p:spPr>
          <a:xfrm>
            <a:off x="519547" y="5272595"/>
            <a:ext cx="108585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Library </a:t>
            </a:r>
            <a:r>
              <a:rPr b="1" lang="en-US" sz="1800">
                <a:solidFill>
                  <a:schemeClr val="dk1"/>
                </a:solidFill>
                <a:latin typeface="Quattrocento Sans"/>
                <a:ea typeface="Quattrocento Sans"/>
                <a:cs typeface="Quattrocento Sans"/>
                <a:sym typeface="Quattrocento Sans"/>
              </a:rPr>
              <a:t>Streamlit</a:t>
            </a:r>
            <a:r>
              <a:rPr lang="en-US" sz="1800">
                <a:solidFill>
                  <a:schemeClr val="dk1"/>
                </a:solidFill>
                <a:latin typeface="Quattrocento Sans"/>
                <a:ea typeface="Quattrocento Sans"/>
                <a:cs typeface="Quattrocento Sans"/>
                <a:sym typeface="Quattrocento Sans"/>
              </a:rPr>
              <a:t> adalah salah </a:t>
            </a:r>
            <a:r>
              <a:rPr b="1" lang="en-US" sz="1800">
                <a:solidFill>
                  <a:schemeClr val="dk1"/>
                </a:solidFill>
                <a:latin typeface="Quattrocento Sans"/>
                <a:ea typeface="Quattrocento Sans"/>
                <a:cs typeface="Quattrocento Sans"/>
                <a:sym typeface="Quattrocento Sans"/>
              </a:rPr>
              <a:t>satu dari ribuan library</a:t>
            </a:r>
            <a:r>
              <a:rPr lang="en-US" sz="1800">
                <a:solidFill>
                  <a:schemeClr val="dk1"/>
                </a:solidFill>
                <a:latin typeface="Quattrocento Sans"/>
                <a:ea typeface="Quattrocento Sans"/>
                <a:cs typeface="Quattrocento Sans"/>
                <a:sym typeface="Quattrocento Sans"/>
              </a:rPr>
              <a:t> yang available di software open-source Anaconda. Sementara itu, untuk mendapatkan experience yang optimal, </a:t>
            </a:r>
            <a:r>
              <a:rPr b="1" lang="en-US" sz="1800">
                <a:solidFill>
                  <a:schemeClr val="dk1"/>
                </a:solidFill>
                <a:latin typeface="Quattrocento Sans"/>
                <a:ea typeface="Quattrocento Sans"/>
                <a:cs typeface="Quattrocento Sans"/>
                <a:sym typeface="Quattrocento Sans"/>
              </a:rPr>
              <a:t>kombinasi Visual Studio Code dan Anaconda adalah tools yang sangat powerful</a:t>
            </a:r>
            <a:endParaRPr b="1" sz="1800">
              <a:solidFill>
                <a:schemeClr val="dk1"/>
              </a:solidFill>
              <a:latin typeface="Quattrocento Sans"/>
              <a:ea typeface="Quattrocento Sans"/>
              <a:cs typeface="Quattrocento Sans"/>
              <a:sym typeface="Quattrocento Sans"/>
            </a:endParaRPr>
          </a:p>
        </p:txBody>
      </p:sp>
      <p:sp>
        <p:nvSpPr>
          <p:cNvPr id="429" name="Google Shape;429;p9"/>
          <p:cNvSpPr txBox="1"/>
          <p:nvPr/>
        </p:nvSpPr>
        <p:spPr>
          <a:xfrm>
            <a:off x="166648" y="4626971"/>
            <a:ext cx="54652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u="sng">
                <a:solidFill>
                  <a:schemeClr val="dk1"/>
                </a:solidFill>
                <a:latin typeface="Roboto Condensed"/>
                <a:ea typeface="Roboto Condensed"/>
                <a:cs typeface="Roboto Condensed"/>
                <a:sym typeface="Roboto Condensed"/>
              </a:rPr>
              <a:t>Anaconda Software</a:t>
            </a:r>
            <a:endParaRPr b="1" sz="1600" u="sng">
              <a:solidFill>
                <a:schemeClr val="dk1"/>
              </a:solidFill>
              <a:latin typeface="Roboto Condensed"/>
              <a:ea typeface="Roboto Condensed"/>
              <a:cs typeface="Roboto Condensed"/>
              <a:sym typeface="Roboto Condensed"/>
            </a:endParaRPr>
          </a:p>
        </p:txBody>
      </p:sp>
      <p:sp>
        <p:nvSpPr>
          <p:cNvPr id="430" name="Google Shape;430;p9"/>
          <p:cNvSpPr txBox="1"/>
          <p:nvPr/>
        </p:nvSpPr>
        <p:spPr>
          <a:xfrm>
            <a:off x="5862177" y="4556905"/>
            <a:ext cx="60960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u="sng">
                <a:solidFill>
                  <a:schemeClr val="dk1"/>
                </a:solidFill>
                <a:latin typeface="Roboto Condensed"/>
                <a:ea typeface="Roboto Condensed"/>
                <a:cs typeface="Roboto Condensed"/>
                <a:sym typeface="Roboto Condensed"/>
              </a:rPr>
              <a:t>Visual Studio Code</a:t>
            </a:r>
            <a:endParaRPr b="1" sz="1600" u="sng">
              <a:solidFill>
                <a:schemeClr val="dk1"/>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0"/>
          <p:cNvSpPr txBox="1"/>
          <p:nvPr/>
        </p:nvSpPr>
        <p:spPr>
          <a:xfrm>
            <a:off x="260166" y="258809"/>
            <a:ext cx="11398434" cy="33474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D377F"/>
              </a:buClr>
              <a:buSzPts val="3200"/>
              <a:buFont typeface="Arial"/>
              <a:buNone/>
            </a:pPr>
            <a:r>
              <a:rPr b="1" lang="en-US" sz="3200" u="sng">
                <a:solidFill>
                  <a:srgbClr val="0D377F"/>
                </a:solidFill>
                <a:latin typeface="Roboto"/>
                <a:ea typeface="Roboto"/>
                <a:cs typeface="Roboto"/>
                <a:sym typeface="Roboto"/>
              </a:rPr>
              <a:t>Bagaimana Cara Membuat Environment baru di Anaconda?</a:t>
            </a:r>
            <a:endParaRPr b="1" i="0" sz="3200" u="sng" cap="none" strike="noStrike">
              <a:solidFill>
                <a:srgbClr val="0D377F"/>
              </a:solidFill>
              <a:latin typeface="Roboto"/>
              <a:ea typeface="Roboto"/>
              <a:cs typeface="Roboto"/>
              <a:sym typeface="Roboto"/>
            </a:endParaRPr>
          </a:p>
        </p:txBody>
      </p:sp>
      <p:sp>
        <p:nvSpPr>
          <p:cNvPr id="437" name="Google Shape;437;p10"/>
          <p:cNvSpPr/>
          <p:nvPr/>
        </p:nvSpPr>
        <p:spPr>
          <a:xfrm>
            <a:off x="0" y="6502400"/>
            <a:ext cx="12192000" cy="355599"/>
          </a:xfrm>
          <a:prstGeom prst="rect">
            <a:avLst/>
          </a:prstGeom>
          <a:solidFill>
            <a:srgbClr val="0839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8" name="Google Shape;438;p10"/>
          <p:cNvSpPr/>
          <p:nvPr/>
        </p:nvSpPr>
        <p:spPr>
          <a:xfrm>
            <a:off x="7995920" y="6502400"/>
            <a:ext cx="4196080" cy="355600"/>
          </a:xfrm>
          <a:prstGeom prst="rect">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9" name="Google Shape;439;p10"/>
          <p:cNvSpPr/>
          <p:nvPr/>
        </p:nvSpPr>
        <p:spPr>
          <a:xfrm>
            <a:off x="7797800" y="6502400"/>
            <a:ext cx="396240" cy="355591"/>
          </a:xfrm>
          <a:prstGeom prst="triangle">
            <a:avLst>
              <a:gd fmla="val 50000" name="adj"/>
            </a:avLst>
          </a:prstGeom>
          <a:solidFill>
            <a:srgbClr val="A8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0" name="Google Shape;440;p10"/>
          <p:cNvSpPr txBox="1"/>
          <p:nvPr/>
        </p:nvSpPr>
        <p:spPr>
          <a:xfrm>
            <a:off x="11791758" y="6541695"/>
            <a:ext cx="51987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Quattrocento Sans"/>
                <a:ea typeface="Quattrocento Sans"/>
                <a:cs typeface="Quattrocento Sans"/>
                <a:sym typeface="Quattrocento Sans"/>
              </a:rPr>
              <a:t>04</a:t>
            </a:r>
            <a:endParaRPr b="1" sz="1200">
              <a:solidFill>
                <a:schemeClr val="dk1"/>
              </a:solidFill>
              <a:latin typeface="Quattrocento Sans"/>
              <a:ea typeface="Quattrocento Sans"/>
              <a:cs typeface="Quattrocento Sans"/>
              <a:sym typeface="Quattrocento Sans"/>
            </a:endParaRPr>
          </a:p>
        </p:txBody>
      </p:sp>
      <p:pic>
        <p:nvPicPr>
          <p:cNvPr id="441" name="Google Shape;441;p10"/>
          <p:cNvPicPr preferRelativeResize="0"/>
          <p:nvPr/>
        </p:nvPicPr>
        <p:blipFill rotWithShape="1">
          <a:blip r:embed="rId3">
            <a:alphaModFix/>
          </a:blip>
          <a:srcRect b="0" l="0" r="0" t="0"/>
          <a:stretch/>
        </p:blipFill>
        <p:spPr>
          <a:xfrm>
            <a:off x="338771" y="1521976"/>
            <a:ext cx="4181276" cy="1924851"/>
          </a:xfrm>
          <a:prstGeom prst="rect">
            <a:avLst/>
          </a:prstGeom>
          <a:noFill/>
          <a:ln>
            <a:noFill/>
          </a:ln>
        </p:spPr>
      </p:pic>
      <p:sp>
        <p:nvSpPr>
          <p:cNvPr id="442" name="Google Shape;442;p10"/>
          <p:cNvSpPr txBox="1"/>
          <p:nvPr/>
        </p:nvSpPr>
        <p:spPr>
          <a:xfrm>
            <a:off x="260167" y="847439"/>
            <a:ext cx="5465200" cy="5847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Roboto Condensed"/>
                <a:ea typeface="Roboto Condensed"/>
                <a:cs typeface="Roboto Condensed"/>
                <a:sym typeface="Roboto Condensed"/>
              </a:rPr>
              <a:t> Klik Menu </a:t>
            </a:r>
            <a:r>
              <a:rPr b="1" lang="en-US" sz="1600">
                <a:solidFill>
                  <a:schemeClr val="dk1"/>
                </a:solidFill>
                <a:latin typeface="Roboto Condensed"/>
                <a:ea typeface="Roboto Condensed"/>
                <a:cs typeface="Roboto Condensed"/>
                <a:sym typeface="Roboto Condensed"/>
              </a:rPr>
              <a:t>Start pada Windows, </a:t>
            </a:r>
            <a:r>
              <a:rPr lang="en-US" sz="1600">
                <a:solidFill>
                  <a:schemeClr val="dk1"/>
                </a:solidFill>
                <a:latin typeface="Roboto Condensed"/>
                <a:ea typeface="Roboto Condensed"/>
                <a:cs typeface="Roboto Condensed"/>
                <a:sym typeface="Roboto Condensed"/>
              </a:rPr>
              <a:t>ketik “anaconda prompt”, klik pada icon no (1)</a:t>
            </a:r>
            <a:endParaRPr b="1" sz="1600">
              <a:solidFill>
                <a:schemeClr val="dk1"/>
              </a:solidFill>
              <a:latin typeface="Roboto Condensed"/>
              <a:ea typeface="Roboto Condensed"/>
              <a:cs typeface="Roboto Condensed"/>
              <a:sym typeface="Roboto Condensed"/>
            </a:endParaRPr>
          </a:p>
        </p:txBody>
      </p:sp>
      <p:sp>
        <p:nvSpPr>
          <p:cNvPr id="443" name="Google Shape;443;p10"/>
          <p:cNvSpPr/>
          <p:nvPr/>
        </p:nvSpPr>
        <p:spPr>
          <a:xfrm>
            <a:off x="1465120" y="2397440"/>
            <a:ext cx="363682" cy="363682"/>
          </a:xfrm>
          <a:prstGeom prst="ellipse">
            <a:avLst/>
          </a:prstGeom>
          <a:solidFill>
            <a:srgbClr val="C4BD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pic>
        <p:nvPicPr>
          <p:cNvPr id="444" name="Google Shape;444;p10"/>
          <p:cNvPicPr preferRelativeResize="0"/>
          <p:nvPr/>
        </p:nvPicPr>
        <p:blipFill rotWithShape="1">
          <a:blip r:embed="rId4">
            <a:alphaModFix/>
          </a:blip>
          <a:srcRect b="0" l="0" r="0" t="0"/>
          <a:stretch/>
        </p:blipFill>
        <p:spPr>
          <a:xfrm>
            <a:off x="338771" y="4491405"/>
            <a:ext cx="4181276" cy="528110"/>
          </a:xfrm>
          <a:prstGeom prst="rect">
            <a:avLst/>
          </a:prstGeom>
          <a:noFill/>
          <a:ln>
            <a:noFill/>
          </a:ln>
        </p:spPr>
      </p:pic>
      <p:sp>
        <p:nvSpPr>
          <p:cNvPr id="445" name="Google Shape;445;p10"/>
          <p:cNvSpPr txBox="1"/>
          <p:nvPr/>
        </p:nvSpPr>
        <p:spPr>
          <a:xfrm>
            <a:off x="260166" y="3563765"/>
            <a:ext cx="5745779" cy="80021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Roboto Condensed"/>
                <a:ea typeface="Roboto Condensed"/>
                <a:cs typeface="Roboto Condensed"/>
                <a:sym typeface="Roboto Condensed"/>
              </a:rPr>
              <a:t>Jika sudah muncul dialog box anaconda prompt (2), maka ketik code berikut</a:t>
            </a:r>
            <a:br>
              <a:rPr lang="en-US" sz="1600">
                <a:solidFill>
                  <a:schemeClr val="dk1"/>
                </a:solidFill>
                <a:latin typeface="Roboto Condensed"/>
                <a:ea typeface="Roboto Condensed"/>
                <a:cs typeface="Roboto Condensed"/>
                <a:sym typeface="Roboto Condensed"/>
              </a:rPr>
            </a:br>
            <a:r>
              <a:rPr lang="en-US" sz="1400">
                <a:solidFill>
                  <a:srgbClr val="FF0000"/>
                </a:solidFill>
                <a:latin typeface="Arial"/>
                <a:ea typeface="Arial"/>
                <a:cs typeface="Arial"/>
                <a:sym typeface="Arial"/>
              </a:rPr>
              <a:t>conda create -n nama_env_yang_diinginkan python=3.11</a:t>
            </a:r>
            <a:endParaRPr b="1" sz="1600">
              <a:solidFill>
                <a:srgbClr val="FF0000"/>
              </a:solidFill>
              <a:latin typeface="Arial"/>
              <a:ea typeface="Arial"/>
              <a:cs typeface="Arial"/>
              <a:sym typeface="Arial"/>
            </a:endParaRPr>
          </a:p>
        </p:txBody>
      </p:sp>
      <p:sp>
        <p:nvSpPr>
          <p:cNvPr id="446" name="Google Shape;446;p10"/>
          <p:cNvSpPr/>
          <p:nvPr/>
        </p:nvSpPr>
        <p:spPr>
          <a:xfrm>
            <a:off x="1465120" y="4440110"/>
            <a:ext cx="363682" cy="363682"/>
          </a:xfrm>
          <a:prstGeom prst="ellipse">
            <a:avLst/>
          </a:prstGeom>
          <a:solidFill>
            <a:srgbClr val="C4BD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1800">
              <a:solidFill>
                <a:schemeClr val="dk1"/>
              </a:solidFill>
              <a:latin typeface="Arial"/>
              <a:ea typeface="Arial"/>
              <a:cs typeface="Arial"/>
              <a:sym typeface="Arial"/>
            </a:endParaRPr>
          </a:p>
        </p:txBody>
      </p:sp>
      <p:pic>
        <p:nvPicPr>
          <p:cNvPr id="447" name="Google Shape;447;p10"/>
          <p:cNvPicPr preferRelativeResize="0"/>
          <p:nvPr/>
        </p:nvPicPr>
        <p:blipFill rotWithShape="1">
          <a:blip r:embed="rId5">
            <a:alphaModFix/>
          </a:blip>
          <a:srcRect b="0" l="0" r="0" t="0"/>
          <a:stretch/>
        </p:blipFill>
        <p:spPr>
          <a:xfrm>
            <a:off x="6765264" y="1986049"/>
            <a:ext cx="3022972" cy="1911750"/>
          </a:xfrm>
          <a:prstGeom prst="rect">
            <a:avLst/>
          </a:prstGeom>
          <a:noFill/>
          <a:ln>
            <a:noFill/>
          </a:ln>
        </p:spPr>
      </p:pic>
      <p:sp>
        <p:nvSpPr>
          <p:cNvPr id="448" name="Google Shape;448;p10"/>
          <p:cNvSpPr txBox="1"/>
          <p:nvPr/>
        </p:nvSpPr>
        <p:spPr>
          <a:xfrm>
            <a:off x="6388029" y="847439"/>
            <a:ext cx="5465200" cy="10772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Roboto Condensed"/>
                <a:ea typeface="Roboto Condensed"/>
                <a:cs typeface="Roboto Condensed"/>
                <a:sym typeface="Roboto Condensed"/>
              </a:rPr>
              <a:t> Setelah running sintaks pada point (2), maka proses akan berjalan sampai dengan berhenti pada icon no (3), maka ketik “</a:t>
            </a:r>
            <a:r>
              <a:rPr lang="en-US" sz="1600">
                <a:solidFill>
                  <a:srgbClr val="FF0000"/>
                </a:solidFill>
                <a:latin typeface="Roboto Condensed"/>
                <a:ea typeface="Roboto Condensed"/>
                <a:cs typeface="Roboto Condensed"/>
                <a:sym typeface="Roboto Condensed"/>
              </a:rPr>
              <a:t>y</a:t>
            </a:r>
            <a:r>
              <a:rPr lang="en-US" sz="1600">
                <a:solidFill>
                  <a:schemeClr val="dk1"/>
                </a:solidFill>
                <a:latin typeface="Roboto Condensed"/>
                <a:ea typeface="Roboto Condensed"/>
                <a:cs typeface="Roboto Condensed"/>
                <a:sym typeface="Roboto Condensed"/>
              </a:rPr>
              <a:t>” (tanpa tanda petik, sesuai gambar) untuk melanjutkan instalasi</a:t>
            </a:r>
            <a:endParaRPr b="1" sz="1600">
              <a:solidFill>
                <a:schemeClr val="dk1"/>
              </a:solidFill>
              <a:latin typeface="Roboto Condensed"/>
              <a:ea typeface="Roboto Condensed"/>
              <a:cs typeface="Roboto Condensed"/>
              <a:sym typeface="Roboto Condensed"/>
            </a:endParaRPr>
          </a:p>
        </p:txBody>
      </p:sp>
      <p:sp>
        <p:nvSpPr>
          <p:cNvPr id="449" name="Google Shape;449;p10"/>
          <p:cNvSpPr/>
          <p:nvPr/>
        </p:nvSpPr>
        <p:spPr>
          <a:xfrm>
            <a:off x="7592983" y="3661538"/>
            <a:ext cx="363682" cy="363682"/>
          </a:xfrm>
          <a:prstGeom prst="ellipse">
            <a:avLst/>
          </a:prstGeom>
          <a:solidFill>
            <a:srgbClr val="C4BD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a:t>
            </a:r>
            <a:endParaRPr sz="1800">
              <a:solidFill>
                <a:schemeClr val="dk1"/>
              </a:solidFill>
              <a:latin typeface="Arial"/>
              <a:ea typeface="Arial"/>
              <a:cs typeface="Arial"/>
              <a:sym typeface="Arial"/>
            </a:endParaRPr>
          </a:p>
        </p:txBody>
      </p:sp>
      <p:sp>
        <p:nvSpPr>
          <p:cNvPr id="450" name="Google Shape;450;p10"/>
          <p:cNvSpPr txBox="1"/>
          <p:nvPr/>
        </p:nvSpPr>
        <p:spPr>
          <a:xfrm>
            <a:off x="6388029" y="4091295"/>
            <a:ext cx="5745779"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Roboto Condensed"/>
                <a:ea typeface="Roboto Condensed"/>
                <a:cs typeface="Roboto Condensed"/>
                <a:sym typeface="Roboto Condensed"/>
              </a:rPr>
              <a:t>Jika proses selesai maka output akan seperti gambar berikut. Kemudian untuk aktifasi environtmentnya, maka ketik pada icon no (4) </a:t>
            </a:r>
            <a:r>
              <a:rPr lang="en-US" sz="1400">
                <a:solidFill>
                  <a:srgbClr val="FF0000"/>
                </a:solidFill>
                <a:latin typeface="Arial"/>
                <a:ea typeface="Arial"/>
                <a:cs typeface="Arial"/>
                <a:sym typeface="Arial"/>
              </a:rPr>
              <a:t>conda activate nama_env_yang_sudah_dibuat</a:t>
            </a:r>
            <a:endParaRPr b="1" sz="1600">
              <a:solidFill>
                <a:srgbClr val="FF0000"/>
              </a:solidFill>
              <a:latin typeface="Arial"/>
              <a:ea typeface="Arial"/>
              <a:cs typeface="Arial"/>
              <a:sym typeface="Arial"/>
            </a:endParaRPr>
          </a:p>
        </p:txBody>
      </p:sp>
      <p:pic>
        <p:nvPicPr>
          <p:cNvPr id="451" name="Google Shape;451;p10"/>
          <p:cNvPicPr preferRelativeResize="0"/>
          <p:nvPr/>
        </p:nvPicPr>
        <p:blipFill rotWithShape="1">
          <a:blip r:embed="rId6">
            <a:alphaModFix/>
          </a:blip>
          <a:srcRect b="0" l="0" r="0" t="0"/>
          <a:stretch/>
        </p:blipFill>
        <p:spPr>
          <a:xfrm>
            <a:off x="6765264" y="4920134"/>
            <a:ext cx="2593032" cy="1553646"/>
          </a:xfrm>
          <a:prstGeom prst="rect">
            <a:avLst/>
          </a:prstGeom>
          <a:noFill/>
          <a:ln>
            <a:noFill/>
          </a:ln>
        </p:spPr>
      </p:pic>
      <p:sp>
        <p:nvSpPr>
          <p:cNvPr id="452" name="Google Shape;452;p10"/>
          <p:cNvSpPr/>
          <p:nvPr/>
        </p:nvSpPr>
        <p:spPr>
          <a:xfrm>
            <a:off x="8948440" y="5807701"/>
            <a:ext cx="363682" cy="363682"/>
          </a:xfrm>
          <a:prstGeom prst="ellipse">
            <a:avLst/>
          </a:prstGeom>
          <a:solidFill>
            <a:srgbClr val="C4BD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4</a:t>
            </a:r>
            <a:endParaRPr sz="1800">
              <a:solidFill>
                <a:schemeClr val="dk1"/>
              </a:solidFill>
              <a:latin typeface="Arial"/>
              <a:ea typeface="Arial"/>
              <a:cs typeface="Arial"/>
              <a:sym typeface="Arial"/>
            </a:endParaRPr>
          </a:p>
        </p:txBody>
      </p:sp>
      <p:sp>
        <p:nvSpPr>
          <p:cNvPr id="453" name="Google Shape;453;p10"/>
          <p:cNvSpPr/>
          <p:nvPr/>
        </p:nvSpPr>
        <p:spPr>
          <a:xfrm>
            <a:off x="6354310" y="6138717"/>
            <a:ext cx="363682" cy="363682"/>
          </a:xfrm>
          <a:prstGeom prst="ellipse">
            <a:avLst/>
          </a:prstGeom>
          <a:solidFill>
            <a:srgbClr val="C4BD9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p:txBody>
      </p:sp>
      <p:sp>
        <p:nvSpPr>
          <p:cNvPr id="454" name="Google Shape;454;p10"/>
          <p:cNvSpPr txBox="1"/>
          <p:nvPr/>
        </p:nvSpPr>
        <p:spPr>
          <a:xfrm>
            <a:off x="260166" y="5552903"/>
            <a:ext cx="54652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7030A0"/>
                </a:solidFill>
                <a:latin typeface="Roboto Condensed"/>
                <a:ea typeface="Roboto Condensed"/>
                <a:cs typeface="Roboto Condensed"/>
                <a:sym typeface="Roboto Condensed"/>
              </a:rPr>
              <a:t>Jika kamu sudah berhasil aktifasi environment, maka tulisan “(base)” akan berubah menjadi “(nama_env_yang_sudah_dibuat)” sesuai pada contoh icon no (5)</a:t>
            </a:r>
            <a:endParaRPr b="1" sz="1600">
              <a:solidFill>
                <a:srgbClr val="7030A0"/>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s Slide Master">
  <a:themeElements>
    <a:clrScheme name="Custom 2">
      <a:dk1>
        <a:srgbClr val="000000"/>
      </a:dk1>
      <a:lt1>
        <a:srgbClr val="FFFFFF"/>
      </a:lt1>
      <a:dk2>
        <a:srgbClr val="1F497D"/>
      </a:dk2>
      <a:lt2>
        <a:srgbClr val="EEECE1"/>
      </a:lt2>
      <a:accent1>
        <a:srgbClr val="62B7E8"/>
      </a:accent1>
      <a:accent2>
        <a:srgbClr val="4185B5"/>
      </a:accent2>
      <a:accent3>
        <a:srgbClr val="285D8D"/>
      </a:accent3>
      <a:accent4>
        <a:srgbClr val="134070"/>
      </a:accent4>
      <a:accent5>
        <a:srgbClr val="1A3253"/>
      </a:accent5>
      <a:accent6>
        <a:srgbClr val="091424"/>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2022-03-25T07:15:42Z</dcterms:created>
  <dc:creator>Nanda Fadhli</dc:creator>
</cp:coreProperties>
</file>